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3" r:id="rId4"/>
    <p:sldId id="275" r:id="rId5"/>
    <p:sldId id="278" r:id="rId6"/>
    <p:sldId id="258" r:id="rId7"/>
    <p:sldId id="276" r:id="rId8"/>
    <p:sldId id="274" r:id="rId9"/>
    <p:sldId id="272" r:id="rId10"/>
    <p:sldId id="273" r:id="rId11"/>
    <p:sldId id="279" r:id="rId12"/>
    <p:sldId id="271" r:id="rId13"/>
    <p:sldId id="270" r:id="rId14"/>
    <p:sldId id="269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00352-1194-4D9F-AB94-9DDFCDB31240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D18502-1BF7-411C-A2B1-C810DC86A302}">
      <dgm:prSet phldrT="[Текст]" custT="1"/>
      <dgm:spPr/>
      <dgm:t>
        <a:bodyPr/>
        <a:lstStyle/>
        <a:p>
          <a:r>
            <a:rPr lang="ru-RU" sz="2400" dirty="0" smtClean="0"/>
            <a:t>Внутриутробный</a:t>
          </a:r>
          <a:r>
            <a:rPr lang="ru-RU" sz="2300" dirty="0" smtClean="0"/>
            <a:t> </a:t>
          </a:r>
          <a:endParaRPr lang="ru-RU" sz="2300" dirty="0"/>
        </a:p>
      </dgm:t>
    </dgm:pt>
    <dgm:pt modelId="{BB28B9F1-E695-43CE-94E4-356A59175516}" type="parTrans" cxnId="{9BB16D9F-BFD9-47A6-BCAB-1F7BEE4804BA}">
      <dgm:prSet/>
      <dgm:spPr/>
      <dgm:t>
        <a:bodyPr/>
        <a:lstStyle/>
        <a:p>
          <a:endParaRPr lang="ru-RU"/>
        </a:p>
      </dgm:t>
    </dgm:pt>
    <dgm:pt modelId="{2BFA3D8E-CEBD-4B5D-8BB6-A08BDFE385BE}" type="sibTrans" cxnId="{9BB16D9F-BFD9-47A6-BCAB-1F7BEE4804BA}">
      <dgm:prSet/>
      <dgm:spPr/>
      <dgm:t>
        <a:bodyPr/>
        <a:lstStyle/>
        <a:p>
          <a:endParaRPr lang="ru-RU"/>
        </a:p>
      </dgm:t>
    </dgm:pt>
    <dgm:pt modelId="{B066E762-56C6-4E89-87EA-6485A148C39A}">
      <dgm:prSet phldrT="[Текст]" custT="1"/>
      <dgm:spPr/>
      <dgm:t>
        <a:bodyPr/>
        <a:lstStyle/>
        <a:p>
          <a:r>
            <a:rPr lang="ru-RU" sz="2400" b="0" dirty="0" smtClean="0"/>
            <a:t>Эмбриональный </a:t>
          </a:r>
        </a:p>
      </dgm:t>
    </dgm:pt>
    <dgm:pt modelId="{F9F6AB56-2079-48E8-8435-1542AFE774A9}" type="parTrans" cxnId="{D81C4789-3C3A-4B80-AF09-8A25DE60703D}">
      <dgm:prSet/>
      <dgm:spPr/>
      <dgm:t>
        <a:bodyPr/>
        <a:lstStyle/>
        <a:p>
          <a:endParaRPr lang="ru-RU"/>
        </a:p>
      </dgm:t>
    </dgm:pt>
    <dgm:pt modelId="{D136111E-4C85-40A9-B839-A2C185AFF049}" type="sibTrans" cxnId="{D81C4789-3C3A-4B80-AF09-8A25DE60703D}">
      <dgm:prSet/>
      <dgm:spPr/>
      <dgm:t>
        <a:bodyPr/>
        <a:lstStyle/>
        <a:p>
          <a:endParaRPr lang="ru-RU"/>
        </a:p>
      </dgm:t>
    </dgm:pt>
    <dgm:pt modelId="{966BCD2E-EBA6-480E-BB4F-C1966C7AA657}">
      <dgm:prSet phldrT="[Текст]" custT="1"/>
      <dgm:spPr/>
      <dgm:t>
        <a:bodyPr/>
        <a:lstStyle/>
        <a:p>
          <a:r>
            <a:rPr lang="ru-RU" sz="2400" dirty="0" smtClean="0"/>
            <a:t>Фетальный </a:t>
          </a:r>
          <a:endParaRPr lang="ru-RU" sz="2400" dirty="0"/>
        </a:p>
      </dgm:t>
    </dgm:pt>
    <dgm:pt modelId="{936979F3-3BFA-4495-8C43-A9DCE674DF6C}" type="parTrans" cxnId="{92997291-DE76-41DC-928F-66B292B1F97D}">
      <dgm:prSet/>
      <dgm:spPr/>
      <dgm:t>
        <a:bodyPr/>
        <a:lstStyle/>
        <a:p>
          <a:endParaRPr lang="ru-RU"/>
        </a:p>
      </dgm:t>
    </dgm:pt>
    <dgm:pt modelId="{CBA748B1-8329-4EA8-AC1F-E3FFAED28A21}" type="sibTrans" cxnId="{92997291-DE76-41DC-928F-66B292B1F97D}">
      <dgm:prSet/>
      <dgm:spPr/>
      <dgm:t>
        <a:bodyPr/>
        <a:lstStyle/>
        <a:p>
          <a:endParaRPr lang="ru-RU"/>
        </a:p>
      </dgm:t>
    </dgm:pt>
    <dgm:pt modelId="{A2555C5E-96E0-486E-9633-88178C9F0B9B}">
      <dgm:prSet phldrT="[Текст]" custT="1"/>
      <dgm:spPr/>
      <dgm:t>
        <a:bodyPr/>
        <a:lstStyle/>
        <a:p>
          <a:r>
            <a:rPr lang="ru-RU" sz="2400" dirty="0" err="1" smtClean="0"/>
            <a:t>Внеутробный</a:t>
          </a:r>
          <a:r>
            <a:rPr lang="ru-RU" sz="2400" dirty="0" smtClean="0"/>
            <a:t> </a:t>
          </a:r>
          <a:endParaRPr lang="ru-RU" sz="2400" dirty="0"/>
        </a:p>
      </dgm:t>
    </dgm:pt>
    <dgm:pt modelId="{5C2F6137-0DAC-4A9A-AC9D-10567A58F464}" type="parTrans" cxnId="{3E884409-B743-4E59-A3F4-20DE347CB32E}">
      <dgm:prSet/>
      <dgm:spPr/>
      <dgm:t>
        <a:bodyPr/>
        <a:lstStyle/>
        <a:p>
          <a:endParaRPr lang="ru-RU"/>
        </a:p>
      </dgm:t>
    </dgm:pt>
    <dgm:pt modelId="{415511F9-C695-4EBB-865A-37199FB85BC0}" type="sibTrans" cxnId="{3E884409-B743-4E59-A3F4-20DE347CB32E}">
      <dgm:prSet/>
      <dgm:spPr/>
      <dgm:t>
        <a:bodyPr/>
        <a:lstStyle/>
        <a:p>
          <a:endParaRPr lang="ru-RU"/>
        </a:p>
      </dgm:t>
    </dgm:pt>
    <dgm:pt modelId="{C485B813-597E-43B3-BA18-F443164F6BEF}">
      <dgm:prSet phldrT="[Текст]" custT="1"/>
      <dgm:spPr/>
      <dgm:t>
        <a:bodyPr/>
        <a:lstStyle/>
        <a:p>
          <a:r>
            <a:rPr lang="ru-RU" sz="2400" dirty="0" err="1" smtClean="0"/>
            <a:t>Неонатальный</a:t>
          </a:r>
          <a:r>
            <a:rPr lang="ru-RU" sz="2400" dirty="0" smtClean="0"/>
            <a:t> </a:t>
          </a:r>
          <a:endParaRPr lang="ru-RU" sz="2400" dirty="0"/>
        </a:p>
      </dgm:t>
    </dgm:pt>
    <dgm:pt modelId="{8C2F7580-7BB2-4432-875E-64F548BD15AC}" type="parTrans" cxnId="{E8538A7D-BB52-41AC-975D-1A8A3D8A8EE8}">
      <dgm:prSet/>
      <dgm:spPr/>
      <dgm:t>
        <a:bodyPr/>
        <a:lstStyle/>
        <a:p>
          <a:endParaRPr lang="ru-RU"/>
        </a:p>
      </dgm:t>
    </dgm:pt>
    <dgm:pt modelId="{98F7EB0C-B351-4D3A-9693-042E70EAE08E}" type="sibTrans" cxnId="{E8538A7D-BB52-41AC-975D-1A8A3D8A8EE8}">
      <dgm:prSet/>
      <dgm:spPr/>
      <dgm:t>
        <a:bodyPr/>
        <a:lstStyle/>
        <a:p>
          <a:endParaRPr lang="ru-RU"/>
        </a:p>
      </dgm:t>
    </dgm:pt>
    <dgm:pt modelId="{8E9CE527-E25B-4821-9CC5-2DAC19D880B4}">
      <dgm:prSet phldrT="[Текст]" custT="1"/>
      <dgm:spPr/>
      <dgm:t>
        <a:bodyPr/>
        <a:lstStyle/>
        <a:p>
          <a:r>
            <a:rPr lang="ru-RU" sz="2400" dirty="0" smtClean="0"/>
            <a:t>Школьный </a:t>
          </a:r>
          <a:endParaRPr lang="ru-RU" sz="2400" dirty="0"/>
        </a:p>
      </dgm:t>
    </dgm:pt>
    <dgm:pt modelId="{ACE415D2-33A2-4740-AC12-6B51953D4BA1}" type="parTrans" cxnId="{6694A474-F42E-405B-93DC-7FCDC27625AF}">
      <dgm:prSet/>
      <dgm:spPr/>
      <dgm:t>
        <a:bodyPr/>
        <a:lstStyle/>
        <a:p>
          <a:endParaRPr lang="ru-RU"/>
        </a:p>
      </dgm:t>
    </dgm:pt>
    <dgm:pt modelId="{B6E83803-F0CB-4AED-8F14-1F8DC5CED790}" type="sibTrans" cxnId="{6694A474-F42E-405B-93DC-7FCDC27625AF}">
      <dgm:prSet/>
      <dgm:spPr/>
      <dgm:t>
        <a:bodyPr/>
        <a:lstStyle/>
        <a:p>
          <a:endParaRPr lang="ru-RU"/>
        </a:p>
      </dgm:t>
    </dgm:pt>
    <dgm:pt modelId="{EDFA216E-D2CA-49B7-99F4-FD8C090870C4}">
      <dgm:prSet custT="1"/>
      <dgm:spPr/>
      <dgm:t>
        <a:bodyPr/>
        <a:lstStyle/>
        <a:p>
          <a:r>
            <a:rPr lang="ru-RU" sz="2400" dirty="0" err="1" smtClean="0"/>
            <a:t>Преддошкольный</a:t>
          </a:r>
          <a:r>
            <a:rPr lang="ru-RU" sz="2300" dirty="0" smtClean="0"/>
            <a:t> </a:t>
          </a:r>
          <a:endParaRPr lang="ru-RU" sz="2300" dirty="0"/>
        </a:p>
      </dgm:t>
    </dgm:pt>
    <dgm:pt modelId="{643EE42D-5A41-4AA9-BAEC-855CD61D8DED}" type="parTrans" cxnId="{48C0CFB3-816F-482C-9E0B-F5E8B056D9C2}">
      <dgm:prSet/>
      <dgm:spPr/>
      <dgm:t>
        <a:bodyPr/>
        <a:lstStyle/>
        <a:p>
          <a:endParaRPr lang="ru-RU"/>
        </a:p>
      </dgm:t>
    </dgm:pt>
    <dgm:pt modelId="{E3B739F6-F592-40F3-A417-F5F3C991A820}" type="sibTrans" cxnId="{48C0CFB3-816F-482C-9E0B-F5E8B056D9C2}">
      <dgm:prSet/>
      <dgm:spPr/>
      <dgm:t>
        <a:bodyPr/>
        <a:lstStyle/>
        <a:p>
          <a:endParaRPr lang="ru-RU"/>
        </a:p>
      </dgm:t>
    </dgm:pt>
    <dgm:pt modelId="{20B91AD2-EDC5-4B28-B418-30CB9F385955}">
      <dgm:prSet custT="1"/>
      <dgm:spPr/>
      <dgm:t>
        <a:bodyPr/>
        <a:lstStyle/>
        <a:p>
          <a:r>
            <a:rPr lang="ru-RU" sz="2400" dirty="0" smtClean="0"/>
            <a:t>Грудной </a:t>
          </a:r>
          <a:endParaRPr lang="ru-RU" sz="2400" dirty="0"/>
        </a:p>
      </dgm:t>
    </dgm:pt>
    <dgm:pt modelId="{4C83A00F-92E7-4A5C-8043-35D778467882}" type="parTrans" cxnId="{0FC7ED0E-4F6F-402F-8C80-23167984C98A}">
      <dgm:prSet/>
      <dgm:spPr/>
      <dgm:t>
        <a:bodyPr/>
        <a:lstStyle/>
        <a:p>
          <a:endParaRPr lang="ru-RU"/>
        </a:p>
      </dgm:t>
    </dgm:pt>
    <dgm:pt modelId="{D77D585B-6478-491A-AEA2-59E19CCD4714}" type="sibTrans" cxnId="{0FC7ED0E-4F6F-402F-8C80-23167984C98A}">
      <dgm:prSet/>
      <dgm:spPr/>
      <dgm:t>
        <a:bodyPr/>
        <a:lstStyle/>
        <a:p>
          <a:endParaRPr lang="ru-RU"/>
        </a:p>
      </dgm:t>
    </dgm:pt>
    <dgm:pt modelId="{629BCBA3-F29F-4A1C-B5FB-60AF9B7E4246}">
      <dgm:prSet custT="1"/>
      <dgm:spPr/>
      <dgm:t>
        <a:bodyPr/>
        <a:lstStyle/>
        <a:p>
          <a:r>
            <a:rPr lang="ru-RU" sz="2400" dirty="0" smtClean="0"/>
            <a:t>Дошкольный</a:t>
          </a:r>
          <a:r>
            <a:rPr lang="ru-RU" sz="3300" dirty="0" smtClean="0"/>
            <a:t> </a:t>
          </a:r>
          <a:endParaRPr lang="ru-RU" sz="3300" dirty="0"/>
        </a:p>
      </dgm:t>
    </dgm:pt>
    <dgm:pt modelId="{2C4BBF76-9799-463D-97D5-02E667B6D8AE}" type="parTrans" cxnId="{C0C88546-84D5-42E4-8096-91642549221B}">
      <dgm:prSet/>
      <dgm:spPr/>
      <dgm:t>
        <a:bodyPr/>
        <a:lstStyle/>
        <a:p>
          <a:endParaRPr lang="ru-RU"/>
        </a:p>
      </dgm:t>
    </dgm:pt>
    <dgm:pt modelId="{DF253805-B85A-4CDB-939B-E02FAC24E515}" type="sibTrans" cxnId="{C0C88546-84D5-42E4-8096-91642549221B}">
      <dgm:prSet/>
      <dgm:spPr/>
      <dgm:t>
        <a:bodyPr/>
        <a:lstStyle/>
        <a:p>
          <a:endParaRPr lang="ru-RU"/>
        </a:p>
      </dgm:t>
    </dgm:pt>
    <dgm:pt modelId="{4B5959C4-4470-48F6-A2F6-2687D6C5CC16}">
      <dgm:prSet custT="1"/>
      <dgm:spPr/>
      <dgm:t>
        <a:bodyPr/>
        <a:lstStyle/>
        <a:p>
          <a:r>
            <a:rPr lang="ru-RU" sz="2400" dirty="0" err="1" smtClean="0"/>
            <a:t>Интранатальный</a:t>
          </a:r>
          <a:endParaRPr lang="ru-RU" sz="2400" dirty="0"/>
        </a:p>
      </dgm:t>
    </dgm:pt>
    <dgm:pt modelId="{B5AC5227-AABC-42D7-8982-996A3C400EA0}" type="parTrans" cxnId="{7189C75A-0B94-4F17-BA38-5923F708BBFA}">
      <dgm:prSet/>
      <dgm:spPr/>
      <dgm:t>
        <a:bodyPr/>
        <a:lstStyle/>
        <a:p>
          <a:endParaRPr lang="ru-RU"/>
        </a:p>
      </dgm:t>
    </dgm:pt>
    <dgm:pt modelId="{27ED36E6-C5AF-4EA1-A2E1-853C5C0D4B7E}" type="sibTrans" cxnId="{7189C75A-0B94-4F17-BA38-5923F708BBFA}">
      <dgm:prSet/>
      <dgm:spPr/>
      <dgm:t>
        <a:bodyPr/>
        <a:lstStyle/>
        <a:p>
          <a:endParaRPr lang="ru-RU"/>
        </a:p>
      </dgm:t>
    </dgm:pt>
    <dgm:pt modelId="{861D17CA-6951-4C50-91F7-9CBAAA99972D}" type="pres">
      <dgm:prSet presAssocID="{ED600352-1194-4D9F-AB94-9DDFCDB31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A0C7DB-E5E0-4E39-97C2-E54420007D16}" type="pres">
      <dgm:prSet presAssocID="{EFD18502-1BF7-411C-A2B1-C810DC86A302}" presName="root" presStyleCnt="0"/>
      <dgm:spPr/>
      <dgm:t>
        <a:bodyPr/>
        <a:lstStyle/>
        <a:p>
          <a:endParaRPr lang="ru-RU"/>
        </a:p>
      </dgm:t>
    </dgm:pt>
    <dgm:pt modelId="{F1EF18D7-B969-4A67-A2F1-996DA4D11571}" type="pres">
      <dgm:prSet presAssocID="{EFD18502-1BF7-411C-A2B1-C810DC86A302}" presName="rootComposite" presStyleCnt="0"/>
      <dgm:spPr/>
      <dgm:t>
        <a:bodyPr/>
        <a:lstStyle/>
        <a:p>
          <a:endParaRPr lang="ru-RU"/>
        </a:p>
      </dgm:t>
    </dgm:pt>
    <dgm:pt modelId="{2F48FFB8-018E-4EC9-9297-EE50CEB8BBB5}" type="pres">
      <dgm:prSet presAssocID="{EFD18502-1BF7-411C-A2B1-C810DC86A302}" presName="rootText" presStyleLbl="node1" presStyleIdx="0" presStyleCnt="2" custScaleX="203067" custLinFactNeighborX="-58572" custLinFactNeighborY="-244"/>
      <dgm:spPr/>
      <dgm:t>
        <a:bodyPr/>
        <a:lstStyle/>
        <a:p>
          <a:endParaRPr lang="ru-RU"/>
        </a:p>
      </dgm:t>
    </dgm:pt>
    <dgm:pt modelId="{17E76EAD-5B90-42C9-A260-57956EFDADAE}" type="pres">
      <dgm:prSet presAssocID="{EFD18502-1BF7-411C-A2B1-C810DC86A302}" presName="rootConnector" presStyleLbl="node1" presStyleIdx="0" presStyleCnt="2"/>
      <dgm:spPr/>
      <dgm:t>
        <a:bodyPr/>
        <a:lstStyle/>
        <a:p>
          <a:endParaRPr lang="ru-RU"/>
        </a:p>
      </dgm:t>
    </dgm:pt>
    <dgm:pt modelId="{C6AB31CE-359A-4034-8A8B-1B45D5FB8CA6}" type="pres">
      <dgm:prSet presAssocID="{EFD18502-1BF7-411C-A2B1-C810DC86A302}" presName="childShape" presStyleCnt="0"/>
      <dgm:spPr/>
      <dgm:t>
        <a:bodyPr/>
        <a:lstStyle/>
        <a:p>
          <a:endParaRPr lang="ru-RU"/>
        </a:p>
      </dgm:t>
    </dgm:pt>
    <dgm:pt modelId="{69DB415F-E19B-4405-8A81-04EF8497F760}" type="pres">
      <dgm:prSet presAssocID="{F9F6AB56-2079-48E8-8435-1542AFE774A9}" presName="Name13" presStyleLbl="parChTrans1D2" presStyleIdx="0" presStyleCnt="8"/>
      <dgm:spPr/>
      <dgm:t>
        <a:bodyPr/>
        <a:lstStyle/>
        <a:p>
          <a:endParaRPr lang="ru-RU"/>
        </a:p>
      </dgm:t>
    </dgm:pt>
    <dgm:pt modelId="{FC5068DB-E69F-4C93-A710-AEEE8B42B29C}" type="pres">
      <dgm:prSet presAssocID="{B066E762-56C6-4E89-87EA-6485A148C39A}" presName="childText" presStyleLbl="bgAcc1" presStyleIdx="0" presStyleCnt="8" custScaleX="292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36597-A199-465E-89E7-7C9A7D717B8D}" type="pres">
      <dgm:prSet presAssocID="{936979F3-3BFA-4495-8C43-A9DCE674DF6C}" presName="Name13" presStyleLbl="parChTrans1D2" presStyleIdx="1" presStyleCnt="8"/>
      <dgm:spPr/>
      <dgm:t>
        <a:bodyPr/>
        <a:lstStyle/>
        <a:p>
          <a:endParaRPr lang="ru-RU"/>
        </a:p>
      </dgm:t>
    </dgm:pt>
    <dgm:pt modelId="{D41746B6-7836-4D10-899B-CA3EFD637A43}" type="pres">
      <dgm:prSet presAssocID="{966BCD2E-EBA6-480E-BB4F-C1966C7AA657}" presName="childText" presStyleLbl="bgAcc1" presStyleIdx="1" presStyleCnt="8" custScaleX="295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F4EA0-0AE5-4F1C-A19C-72A29B19E904}" type="pres">
      <dgm:prSet presAssocID="{B5AC5227-AABC-42D7-8982-996A3C400EA0}" presName="Name13" presStyleLbl="parChTrans1D2" presStyleIdx="2" presStyleCnt="8"/>
      <dgm:spPr/>
      <dgm:t>
        <a:bodyPr/>
        <a:lstStyle/>
        <a:p>
          <a:endParaRPr lang="ru-RU"/>
        </a:p>
      </dgm:t>
    </dgm:pt>
    <dgm:pt modelId="{BEF954F5-03D1-4091-A5BD-4AA599235EF6}" type="pres">
      <dgm:prSet presAssocID="{4B5959C4-4470-48F6-A2F6-2687D6C5CC16}" presName="childText" presStyleLbl="bgAcc1" presStyleIdx="2" presStyleCnt="8" custScaleX="297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2A5F8-5F37-4789-806F-7C40CD1EE4C4}" type="pres">
      <dgm:prSet presAssocID="{A2555C5E-96E0-486E-9633-88178C9F0B9B}" presName="root" presStyleCnt="0"/>
      <dgm:spPr/>
      <dgm:t>
        <a:bodyPr/>
        <a:lstStyle/>
        <a:p>
          <a:endParaRPr lang="ru-RU"/>
        </a:p>
      </dgm:t>
    </dgm:pt>
    <dgm:pt modelId="{4C502821-AA88-489C-8818-9165E9A341E0}" type="pres">
      <dgm:prSet presAssocID="{A2555C5E-96E0-486E-9633-88178C9F0B9B}" presName="rootComposite" presStyleCnt="0"/>
      <dgm:spPr/>
      <dgm:t>
        <a:bodyPr/>
        <a:lstStyle/>
        <a:p>
          <a:endParaRPr lang="ru-RU"/>
        </a:p>
      </dgm:t>
    </dgm:pt>
    <dgm:pt modelId="{7A8BA8AB-F0D8-4AA4-AC17-BEF8C124ABE4}" type="pres">
      <dgm:prSet presAssocID="{A2555C5E-96E0-486E-9633-88178C9F0B9B}" presName="rootText" presStyleLbl="node1" presStyleIdx="1" presStyleCnt="2" custScaleX="185501" custLinFactNeighborX="57965" custLinFactNeighborY="-27"/>
      <dgm:spPr/>
      <dgm:t>
        <a:bodyPr/>
        <a:lstStyle/>
        <a:p>
          <a:endParaRPr lang="ru-RU"/>
        </a:p>
      </dgm:t>
    </dgm:pt>
    <dgm:pt modelId="{E87E8390-08BA-43BB-B022-A9D5B88DF6C9}" type="pres">
      <dgm:prSet presAssocID="{A2555C5E-96E0-486E-9633-88178C9F0B9B}" presName="rootConnector" presStyleLbl="node1" presStyleIdx="1" presStyleCnt="2"/>
      <dgm:spPr/>
      <dgm:t>
        <a:bodyPr/>
        <a:lstStyle/>
        <a:p>
          <a:endParaRPr lang="ru-RU"/>
        </a:p>
      </dgm:t>
    </dgm:pt>
    <dgm:pt modelId="{3C971347-EFAD-4402-BF9D-80CDA1299D0E}" type="pres">
      <dgm:prSet presAssocID="{A2555C5E-96E0-486E-9633-88178C9F0B9B}" presName="childShape" presStyleCnt="0"/>
      <dgm:spPr/>
      <dgm:t>
        <a:bodyPr/>
        <a:lstStyle/>
        <a:p>
          <a:endParaRPr lang="ru-RU"/>
        </a:p>
      </dgm:t>
    </dgm:pt>
    <dgm:pt modelId="{821198AE-A51A-465A-B1F0-E2902FFB0C93}" type="pres">
      <dgm:prSet presAssocID="{8C2F7580-7BB2-4432-875E-64F548BD15AC}" presName="Name13" presStyleLbl="parChTrans1D2" presStyleIdx="3" presStyleCnt="8"/>
      <dgm:spPr/>
      <dgm:t>
        <a:bodyPr/>
        <a:lstStyle/>
        <a:p>
          <a:endParaRPr lang="ru-RU"/>
        </a:p>
      </dgm:t>
    </dgm:pt>
    <dgm:pt modelId="{AAA389D1-897D-4EFC-8172-91564D2ACCA9}" type="pres">
      <dgm:prSet presAssocID="{C485B813-597E-43B3-BA18-F443164F6BEF}" presName="childText" presStyleLbl="bgAcc1" presStyleIdx="3" presStyleCnt="8" custScaleX="264990" custLinFactX="100000" custLinFactNeighborX="126567" custLinFactNeighborY="-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640DD-38E7-40F6-B02C-53BEFBCA19F9}" type="pres">
      <dgm:prSet presAssocID="{4C83A00F-92E7-4A5C-8043-35D778467882}" presName="Name13" presStyleLbl="parChTrans1D2" presStyleIdx="4" presStyleCnt="8"/>
      <dgm:spPr/>
      <dgm:t>
        <a:bodyPr/>
        <a:lstStyle/>
        <a:p>
          <a:endParaRPr lang="ru-RU"/>
        </a:p>
      </dgm:t>
    </dgm:pt>
    <dgm:pt modelId="{257C2CCA-4064-4DB0-953C-C60864E2D020}" type="pres">
      <dgm:prSet presAssocID="{20B91AD2-EDC5-4B28-B418-30CB9F385955}" presName="childText" presStyleLbl="bgAcc1" presStyleIdx="4" presStyleCnt="8" custScaleX="261958" custLinFactX="100000" custLinFactNeighborX="126567" custLinFactNeighborY="-5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09EA4-62B2-44C3-91BD-5F085381B1C9}" type="pres">
      <dgm:prSet presAssocID="{643EE42D-5A41-4AA9-BAEC-855CD61D8DED}" presName="Name13" presStyleLbl="parChTrans1D2" presStyleIdx="5" presStyleCnt="8"/>
      <dgm:spPr/>
      <dgm:t>
        <a:bodyPr/>
        <a:lstStyle/>
        <a:p>
          <a:endParaRPr lang="ru-RU"/>
        </a:p>
      </dgm:t>
    </dgm:pt>
    <dgm:pt modelId="{4A5B9666-50CF-4D57-8148-457D49E602B2}" type="pres">
      <dgm:prSet presAssocID="{EDFA216E-D2CA-49B7-99F4-FD8C090870C4}" presName="childText" presStyleLbl="bgAcc1" presStyleIdx="5" presStyleCnt="8" custScaleX="265558" custLinFactX="100000" custLinFactNeighborX="126567" custLinFactNeighborY="-8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98E83-DAB2-43DB-A4B7-03608BE688E9}" type="pres">
      <dgm:prSet presAssocID="{2C4BBF76-9799-463D-97D5-02E667B6D8AE}" presName="Name13" presStyleLbl="parChTrans1D2" presStyleIdx="6" presStyleCnt="8"/>
      <dgm:spPr/>
      <dgm:t>
        <a:bodyPr/>
        <a:lstStyle/>
        <a:p>
          <a:endParaRPr lang="ru-RU"/>
        </a:p>
      </dgm:t>
    </dgm:pt>
    <dgm:pt modelId="{428268A1-CF48-4AA8-A135-F2424B9AA31F}" type="pres">
      <dgm:prSet presAssocID="{629BCBA3-F29F-4A1C-B5FB-60AF9B7E4246}" presName="childText" presStyleLbl="bgAcc1" presStyleIdx="6" presStyleCnt="8" custAng="0" custScaleX="257366" custLinFactX="100000" custLinFactNeighborX="134201" custLinFactNeighborY="-11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B8123-4EAC-4711-BDA9-DBE91B27CC6C}" type="pres">
      <dgm:prSet presAssocID="{ACE415D2-33A2-4740-AC12-6B51953D4BA1}" presName="Name13" presStyleLbl="parChTrans1D2" presStyleIdx="7" presStyleCnt="8"/>
      <dgm:spPr/>
      <dgm:t>
        <a:bodyPr/>
        <a:lstStyle/>
        <a:p>
          <a:endParaRPr lang="ru-RU"/>
        </a:p>
      </dgm:t>
    </dgm:pt>
    <dgm:pt modelId="{14D0ED1E-036B-4442-B1FB-4E6DDBC7290F}" type="pres">
      <dgm:prSet presAssocID="{8E9CE527-E25B-4821-9CC5-2DAC19D880B4}" presName="childText" presStyleLbl="bgAcc1" presStyleIdx="7" presStyleCnt="8" custScaleX="257367" custLinFactX="100000" custLinFactNeighborX="134201" custLinFactNeighborY="-14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997291-DE76-41DC-928F-66B292B1F97D}" srcId="{EFD18502-1BF7-411C-A2B1-C810DC86A302}" destId="{966BCD2E-EBA6-480E-BB4F-C1966C7AA657}" srcOrd="1" destOrd="0" parTransId="{936979F3-3BFA-4495-8C43-A9DCE674DF6C}" sibTransId="{CBA748B1-8329-4EA8-AC1F-E3FFAED28A21}"/>
    <dgm:cxn modelId="{AF2E9D41-73C6-45E0-B72D-4903C476BD2E}" type="presOf" srcId="{A2555C5E-96E0-486E-9633-88178C9F0B9B}" destId="{E87E8390-08BA-43BB-B022-A9D5B88DF6C9}" srcOrd="1" destOrd="0" presId="urn:microsoft.com/office/officeart/2005/8/layout/hierarchy3"/>
    <dgm:cxn modelId="{3E884409-B743-4E59-A3F4-20DE347CB32E}" srcId="{ED600352-1194-4D9F-AB94-9DDFCDB31240}" destId="{A2555C5E-96E0-486E-9633-88178C9F0B9B}" srcOrd="1" destOrd="0" parTransId="{5C2F6137-0DAC-4A9A-AC9D-10567A58F464}" sibTransId="{415511F9-C695-4EBB-865A-37199FB85BC0}"/>
    <dgm:cxn modelId="{83739FDD-8CB9-41D5-89E8-401186F890B6}" type="presOf" srcId="{EDFA216E-D2CA-49B7-99F4-FD8C090870C4}" destId="{4A5B9666-50CF-4D57-8148-457D49E602B2}" srcOrd="0" destOrd="0" presId="urn:microsoft.com/office/officeart/2005/8/layout/hierarchy3"/>
    <dgm:cxn modelId="{A6803B2D-48A8-494A-B40B-FB85774E0BB3}" type="presOf" srcId="{8C2F7580-7BB2-4432-875E-64F548BD15AC}" destId="{821198AE-A51A-465A-B1F0-E2902FFB0C93}" srcOrd="0" destOrd="0" presId="urn:microsoft.com/office/officeart/2005/8/layout/hierarchy3"/>
    <dgm:cxn modelId="{C47C8F24-71BB-4880-9C29-AF5115DD268B}" type="presOf" srcId="{643EE42D-5A41-4AA9-BAEC-855CD61D8DED}" destId="{92B09EA4-62B2-44C3-91BD-5F085381B1C9}" srcOrd="0" destOrd="0" presId="urn:microsoft.com/office/officeart/2005/8/layout/hierarchy3"/>
    <dgm:cxn modelId="{2016F05C-6CFF-4A9E-B66E-BACA7CB5C2E8}" type="presOf" srcId="{B066E762-56C6-4E89-87EA-6485A148C39A}" destId="{FC5068DB-E69F-4C93-A710-AEEE8B42B29C}" srcOrd="0" destOrd="0" presId="urn:microsoft.com/office/officeart/2005/8/layout/hierarchy3"/>
    <dgm:cxn modelId="{888B19D3-B671-4073-9BFA-3FAEF03FF3D8}" type="presOf" srcId="{8E9CE527-E25B-4821-9CC5-2DAC19D880B4}" destId="{14D0ED1E-036B-4442-B1FB-4E6DDBC7290F}" srcOrd="0" destOrd="0" presId="urn:microsoft.com/office/officeart/2005/8/layout/hierarchy3"/>
    <dgm:cxn modelId="{C0C88546-84D5-42E4-8096-91642549221B}" srcId="{A2555C5E-96E0-486E-9633-88178C9F0B9B}" destId="{629BCBA3-F29F-4A1C-B5FB-60AF9B7E4246}" srcOrd="3" destOrd="0" parTransId="{2C4BBF76-9799-463D-97D5-02E667B6D8AE}" sibTransId="{DF253805-B85A-4CDB-939B-E02FAC24E515}"/>
    <dgm:cxn modelId="{2B99499A-B49F-434C-87D2-D2DDFABBAE58}" type="presOf" srcId="{EFD18502-1BF7-411C-A2B1-C810DC86A302}" destId="{17E76EAD-5B90-42C9-A260-57956EFDADAE}" srcOrd="1" destOrd="0" presId="urn:microsoft.com/office/officeart/2005/8/layout/hierarchy3"/>
    <dgm:cxn modelId="{3429632E-8826-4F22-905B-0C200DDAD9F3}" type="presOf" srcId="{EFD18502-1BF7-411C-A2B1-C810DC86A302}" destId="{2F48FFB8-018E-4EC9-9297-EE50CEB8BBB5}" srcOrd="0" destOrd="0" presId="urn:microsoft.com/office/officeart/2005/8/layout/hierarchy3"/>
    <dgm:cxn modelId="{73F12C45-1904-4C7A-B3CE-A2F1FB410EB1}" type="presOf" srcId="{936979F3-3BFA-4495-8C43-A9DCE674DF6C}" destId="{AB936597-A199-465E-89E7-7C9A7D717B8D}" srcOrd="0" destOrd="0" presId="urn:microsoft.com/office/officeart/2005/8/layout/hierarchy3"/>
    <dgm:cxn modelId="{FF23160D-5D1B-46DD-A698-31424141764A}" type="presOf" srcId="{629BCBA3-F29F-4A1C-B5FB-60AF9B7E4246}" destId="{428268A1-CF48-4AA8-A135-F2424B9AA31F}" srcOrd="0" destOrd="0" presId="urn:microsoft.com/office/officeart/2005/8/layout/hierarchy3"/>
    <dgm:cxn modelId="{E8538A7D-BB52-41AC-975D-1A8A3D8A8EE8}" srcId="{A2555C5E-96E0-486E-9633-88178C9F0B9B}" destId="{C485B813-597E-43B3-BA18-F443164F6BEF}" srcOrd="0" destOrd="0" parTransId="{8C2F7580-7BB2-4432-875E-64F548BD15AC}" sibTransId="{98F7EB0C-B351-4D3A-9693-042E70EAE08E}"/>
    <dgm:cxn modelId="{E443ABAA-9BEC-4DB4-9D19-DC6CB00F5A86}" type="presOf" srcId="{A2555C5E-96E0-486E-9633-88178C9F0B9B}" destId="{7A8BA8AB-F0D8-4AA4-AC17-BEF8C124ABE4}" srcOrd="0" destOrd="0" presId="urn:microsoft.com/office/officeart/2005/8/layout/hierarchy3"/>
    <dgm:cxn modelId="{D81C4789-3C3A-4B80-AF09-8A25DE60703D}" srcId="{EFD18502-1BF7-411C-A2B1-C810DC86A302}" destId="{B066E762-56C6-4E89-87EA-6485A148C39A}" srcOrd="0" destOrd="0" parTransId="{F9F6AB56-2079-48E8-8435-1542AFE774A9}" sibTransId="{D136111E-4C85-40A9-B839-A2C185AFF049}"/>
    <dgm:cxn modelId="{D13C58E0-E8C3-471E-9E3C-9CA5C73454F7}" type="presOf" srcId="{4C83A00F-92E7-4A5C-8043-35D778467882}" destId="{1F7640DD-38E7-40F6-B02C-53BEFBCA19F9}" srcOrd="0" destOrd="0" presId="urn:microsoft.com/office/officeart/2005/8/layout/hierarchy3"/>
    <dgm:cxn modelId="{95894D7C-E482-4F0B-BDC2-2B7A9CC372DF}" type="presOf" srcId="{966BCD2E-EBA6-480E-BB4F-C1966C7AA657}" destId="{D41746B6-7836-4D10-899B-CA3EFD637A43}" srcOrd="0" destOrd="0" presId="urn:microsoft.com/office/officeart/2005/8/layout/hierarchy3"/>
    <dgm:cxn modelId="{6CEC35C8-E13B-488F-B823-C76AB0C0EC54}" type="presOf" srcId="{B5AC5227-AABC-42D7-8982-996A3C400EA0}" destId="{634F4EA0-0AE5-4F1C-A19C-72A29B19E904}" srcOrd="0" destOrd="0" presId="urn:microsoft.com/office/officeart/2005/8/layout/hierarchy3"/>
    <dgm:cxn modelId="{6694A474-F42E-405B-93DC-7FCDC27625AF}" srcId="{A2555C5E-96E0-486E-9633-88178C9F0B9B}" destId="{8E9CE527-E25B-4821-9CC5-2DAC19D880B4}" srcOrd="4" destOrd="0" parTransId="{ACE415D2-33A2-4740-AC12-6B51953D4BA1}" sibTransId="{B6E83803-F0CB-4AED-8F14-1F8DC5CED790}"/>
    <dgm:cxn modelId="{9BB16D9F-BFD9-47A6-BCAB-1F7BEE4804BA}" srcId="{ED600352-1194-4D9F-AB94-9DDFCDB31240}" destId="{EFD18502-1BF7-411C-A2B1-C810DC86A302}" srcOrd="0" destOrd="0" parTransId="{BB28B9F1-E695-43CE-94E4-356A59175516}" sibTransId="{2BFA3D8E-CEBD-4B5D-8BB6-A08BDFE385BE}"/>
    <dgm:cxn modelId="{48C0CFB3-816F-482C-9E0B-F5E8B056D9C2}" srcId="{A2555C5E-96E0-486E-9633-88178C9F0B9B}" destId="{EDFA216E-D2CA-49B7-99F4-FD8C090870C4}" srcOrd="2" destOrd="0" parTransId="{643EE42D-5A41-4AA9-BAEC-855CD61D8DED}" sibTransId="{E3B739F6-F592-40F3-A417-F5F3C991A820}"/>
    <dgm:cxn modelId="{0FC7ED0E-4F6F-402F-8C80-23167984C98A}" srcId="{A2555C5E-96E0-486E-9633-88178C9F0B9B}" destId="{20B91AD2-EDC5-4B28-B418-30CB9F385955}" srcOrd="1" destOrd="0" parTransId="{4C83A00F-92E7-4A5C-8043-35D778467882}" sibTransId="{D77D585B-6478-491A-AEA2-59E19CCD4714}"/>
    <dgm:cxn modelId="{4D244297-03B3-4CA9-AE73-BDD097F6496E}" type="presOf" srcId="{C485B813-597E-43B3-BA18-F443164F6BEF}" destId="{AAA389D1-897D-4EFC-8172-91564D2ACCA9}" srcOrd="0" destOrd="0" presId="urn:microsoft.com/office/officeart/2005/8/layout/hierarchy3"/>
    <dgm:cxn modelId="{7016B7B7-E2A8-4A0A-8148-5316256849DC}" type="presOf" srcId="{ED600352-1194-4D9F-AB94-9DDFCDB31240}" destId="{861D17CA-6951-4C50-91F7-9CBAAA99972D}" srcOrd="0" destOrd="0" presId="urn:microsoft.com/office/officeart/2005/8/layout/hierarchy3"/>
    <dgm:cxn modelId="{9A347372-7974-48DE-8142-173721D27502}" type="presOf" srcId="{4B5959C4-4470-48F6-A2F6-2687D6C5CC16}" destId="{BEF954F5-03D1-4091-A5BD-4AA599235EF6}" srcOrd="0" destOrd="0" presId="urn:microsoft.com/office/officeart/2005/8/layout/hierarchy3"/>
    <dgm:cxn modelId="{398F8F78-6D0D-4FEE-B958-8D013CE14B20}" type="presOf" srcId="{2C4BBF76-9799-463D-97D5-02E667B6D8AE}" destId="{4DF98E83-DAB2-43DB-A4B7-03608BE688E9}" srcOrd="0" destOrd="0" presId="urn:microsoft.com/office/officeart/2005/8/layout/hierarchy3"/>
    <dgm:cxn modelId="{7189C75A-0B94-4F17-BA38-5923F708BBFA}" srcId="{EFD18502-1BF7-411C-A2B1-C810DC86A302}" destId="{4B5959C4-4470-48F6-A2F6-2687D6C5CC16}" srcOrd="2" destOrd="0" parTransId="{B5AC5227-AABC-42D7-8982-996A3C400EA0}" sibTransId="{27ED36E6-C5AF-4EA1-A2E1-853C5C0D4B7E}"/>
    <dgm:cxn modelId="{342FF84D-98F6-49A4-9B91-FA80A3F930D1}" type="presOf" srcId="{20B91AD2-EDC5-4B28-B418-30CB9F385955}" destId="{257C2CCA-4064-4DB0-953C-C60864E2D020}" srcOrd="0" destOrd="0" presId="urn:microsoft.com/office/officeart/2005/8/layout/hierarchy3"/>
    <dgm:cxn modelId="{E854F054-C1DF-44E6-BAE6-E5724F3623FD}" type="presOf" srcId="{F9F6AB56-2079-48E8-8435-1542AFE774A9}" destId="{69DB415F-E19B-4405-8A81-04EF8497F760}" srcOrd="0" destOrd="0" presId="urn:microsoft.com/office/officeart/2005/8/layout/hierarchy3"/>
    <dgm:cxn modelId="{66236535-55B8-468E-A195-9DF248AD7225}" type="presOf" srcId="{ACE415D2-33A2-4740-AC12-6B51953D4BA1}" destId="{630B8123-4EAC-4711-BDA9-DBE91B27CC6C}" srcOrd="0" destOrd="0" presId="urn:microsoft.com/office/officeart/2005/8/layout/hierarchy3"/>
    <dgm:cxn modelId="{C19FF967-B4DC-4718-9970-97EEB62497B9}" type="presParOf" srcId="{861D17CA-6951-4C50-91F7-9CBAAA99972D}" destId="{61A0C7DB-E5E0-4E39-97C2-E54420007D16}" srcOrd="0" destOrd="0" presId="urn:microsoft.com/office/officeart/2005/8/layout/hierarchy3"/>
    <dgm:cxn modelId="{9E31566D-5C23-4C80-B3F6-F7F276C340A8}" type="presParOf" srcId="{61A0C7DB-E5E0-4E39-97C2-E54420007D16}" destId="{F1EF18D7-B969-4A67-A2F1-996DA4D11571}" srcOrd="0" destOrd="0" presId="urn:microsoft.com/office/officeart/2005/8/layout/hierarchy3"/>
    <dgm:cxn modelId="{7317619B-9C7D-4280-9897-EC104FA77EB4}" type="presParOf" srcId="{F1EF18D7-B969-4A67-A2F1-996DA4D11571}" destId="{2F48FFB8-018E-4EC9-9297-EE50CEB8BBB5}" srcOrd="0" destOrd="0" presId="urn:microsoft.com/office/officeart/2005/8/layout/hierarchy3"/>
    <dgm:cxn modelId="{4265ECF7-600E-4E9F-905A-70AFD229C989}" type="presParOf" srcId="{F1EF18D7-B969-4A67-A2F1-996DA4D11571}" destId="{17E76EAD-5B90-42C9-A260-57956EFDADAE}" srcOrd="1" destOrd="0" presId="urn:microsoft.com/office/officeart/2005/8/layout/hierarchy3"/>
    <dgm:cxn modelId="{C87F506D-1CE7-4E35-A194-5EE24CCA2E04}" type="presParOf" srcId="{61A0C7DB-E5E0-4E39-97C2-E54420007D16}" destId="{C6AB31CE-359A-4034-8A8B-1B45D5FB8CA6}" srcOrd="1" destOrd="0" presId="urn:microsoft.com/office/officeart/2005/8/layout/hierarchy3"/>
    <dgm:cxn modelId="{C4E46318-EECA-4F35-9B50-2E4C97C30C48}" type="presParOf" srcId="{C6AB31CE-359A-4034-8A8B-1B45D5FB8CA6}" destId="{69DB415F-E19B-4405-8A81-04EF8497F760}" srcOrd="0" destOrd="0" presId="urn:microsoft.com/office/officeart/2005/8/layout/hierarchy3"/>
    <dgm:cxn modelId="{45ECAD7A-E0F6-4659-8109-99A361D4A133}" type="presParOf" srcId="{C6AB31CE-359A-4034-8A8B-1B45D5FB8CA6}" destId="{FC5068DB-E69F-4C93-A710-AEEE8B42B29C}" srcOrd="1" destOrd="0" presId="urn:microsoft.com/office/officeart/2005/8/layout/hierarchy3"/>
    <dgm:cxn modelId="{7E144205-74AD-47E9-A78C-314240B11136}" type="presParOf" srcId="{C6AB31CE-359A-4034-8A8B-1B45D5FB8CA6}" destId="{AB936597-A199-465E-89E7-7C9A7D717B8D}" srcOrd="2" destOrd="0" presId="urn:microsoft.com/office/officeart/2005/8/layout/hierarchy3"/>
    <dgm:cxn modelId="{02E7D3B1-858B-42F9-A6CC-53BA7449D0A9}" type="presParOf" srcId="{C6AB31CE-359A-4034-8A8B-1B45D5FB8CA6}" destId="{D41746B6-7836-4D10-899B-CA3EFD637A43}" srcOrd="3" destOrd="0" presId="urn:microsoft.com/office/officeart/2005/8/layout/hierarchy3"/>
    <dgm:cxn modelId="{EDAB9A30-0EFF-4F40-920A-64201DB3C470}" type="presParOf" srcId="{C6AB31CE-359A-4034-8A8B-1B45D5FB8CA6}" destId="{634F4EA0-0AE5-4F1C-A19C-72A29B19E904}" srcOrd="4" destOrd="0" presId="urn:microsoft.com/office/officeart/2005/8/layout/hierarchy3"/>
    <dgm:cxn modelId="{5CDD1D59-FC97-4B25-B694-F4F2D3A46A51}" type="presParOf" srcId="{C6AB31CE-359A-4034-8A8B-1B45D5FB8CA6}" destId="{BEF954F5-03D1-4091-A5BD-4AA599235EF6}" srcOrd="5" destOrd="0" presId="urn:microsoft.com/office/officeart/2005/8/layout/hierarchy3"/>
    <dgm:cxn modelId="{5B225867-3008-42CF-8CB0-6D74C82E6C18}" type="presParOf" srcId="{861D17CA-6951-4C50-91F7-9CBAAA99972D}" destId="{91A2A5F8-5F37-4789-806F-7C40CD1EE4C4}" srcOrd="1" destOrd="0" presId="urn:microsoft.com/office/officeart/2005/8/layout/hierarchy3"/>
    <dgm:cxn modelId="{EC66AF12-B1CA-46BE-AAA4-9740665BD801}" type="presParOf" srcId="{91A2A5F8-5F37-4789-806F-7C40CD1EE4C4}" destId="{4C502821-AA88-489C-8818-9165E9A341E0}" srcOrd="0" destOrd="0" presId="urn:microsoft.com/office/officeart/2005/8/layout/hierarchy3"/>
    <dgm:cxn modelId="{EC507F6D-3C43-4F17-9653-342020683A0A}" type="presParOf" srcId="{4C502821-AA88-489C-8818-9165E9A341E0}" destId="{7A8BA8AB-F0D8-4AA4-AC17-BEF8C124ABE4}" srcOrd="0" destOrd="0" presId="urn:microsoft.com/office/officeart/2005/8/layout/hierarchy3"/>
    <dgm:cxn modelId="{3148AF75-F7F7-4902-B11C-015D39CBE0FE}" type="presParOf" srcId="{4C502821-AA88-489C-8818-9165E9A341E0}" destId="{E87E8390-08BA-43BB-B022-A9D5B88DF6C9}" srcOrd="1" destOrd="0" presId="urn:microsoft.com/office/officeart/2005/8/layout/hierarchy3"/>
    <dgm:cxn modelId="{690E24E2-ABB7-40BE-B6E4-ECF3B063932B}" type="presParOf" srcId="{91A2A5F8-5F37-4789-806F-7C40CD1EE4C4}" destId="{3C971347-EFAD-4402-BF9D-80CDA1299D0E}" srcOrd="1" destOrd="0" presId="urn:microsoft.com/office/officeart/2005/8/layout/hierarchy3"/>
    <dgm:cxn modelId="{53926ABF-2969-4426-B489-2E08D558BF04}" type="presParOf" srcId="{3C971347-EFAD-4402-BF9D-80CDA1299D0E}" destId="{821198AE-A51A-465A-B1F0-E2902FFB0C93}" srcOrd="0" destOrd="0" presId="urn:microsoft.com/office/officeart/2005/8/layout/hierarchy3"/>
    <dgm:cxn modelId="{932D7211-6CB6-4921-AAA7-3A69D75106F4}" type="presParOf" srcId="{3C971347-EFAD-4402-BF9D-80CDA1299D0E}" destId="{AAA389D1-897D-4EFC-8172-91564D2ACCA9}" srcOrd="1" destOrd="0" presId="urn:microsoft.com/office/officeart/2005/8/layout/hierarchy3"/>
    <dgm:cxn modelId="{CCE997BF-E2E3-4221-A7BF-9DEA4451303F}" type="presParOf" srcId="{3C971347-EFAD-4402-BF9D-80CDA1299D0E}" destId="{1F7640DD-38E7-40F6-B02C-53BEFBCA19F9}" srcOrd="2" destOrd="0" presId="urn:microsoft.com/office/officeart/2005/8/layout/hierarchy3"/>
    <dgm:cxn modelId="{E8798C25-0F1D-4073-87FF-51F611F317EF}" type="presParOf" srcId="{3C971347-EFAD-4402-BF9D-80CDA1299D0E}" destId="{257C2CCA-4064-4DB0-953C-C60864E2D020}" srcOrd="3" destOrd="0" presId="urn:microsoft.com/office/officeart/2005/8/layout/hierarchy3"/>
    <dgm:cxn modelId="{2820DB00-9A32-41A1-B357-9896D3A50D4E}" type="presParOf" srcId="{3C971347-EFAD-4402-BF9D-80CDA1299D0E}" destId="{92B09EA4-62B2-44C3-91BD-5F085381B1C9}" srcOrd="4" destOrd="0" presId="urn:microsoft.com/office/officeart/2005/8/layout/hierarchy3"/>
    <dgm:cxn modelId="{9ECF17DA-33AD-4FBF-B176-63D9D64B933C}" type="presParOf" srcId="{3C971347-EFAD-4402-BF9D-80CDA1299D0E}" destId="{4A5B9666-50CF-4D57-8148-457D49E602B2}" srcOrd="5" destOrd="0" presId="urn:microsoft.com/office/officeart/2005/8/layout/hierarchy3"/>
    <dgm:cxn modelId="{C2D578FF-7F2F-4E3F-B3CB-EED09234428A}" type="presParOf" srcId="{3C971347-EFAD-4402-BF9D-80CDA1299D0E}" destId="{4DF98E83-DAB2-43DB-A4B7-03608BE688E9}" srcOrd="6" destOrd="0" presId="urn:microsoft.com/office/officeart/2005/8/layout/hierarchy3"/>
    <dgm:cxn modelId="{9623B26A-D020-49F2-B458-1727AD991337}" type="presParOf" srcId="{3C971347-EFAD-4402-BF9D-80CDA1299D0E}" destId="{428268A1-CF48-4AA8-A135-F2424B9AA31F}" srcOrd="7" destOrd="0" presId="urn:microsoft.com/office/officeart/2005/8/layout/hierarchy3"/>
    <dgm:cxn modelId="{729C89C8-8582-4D8F-B0A7-DB9D4711F722}" type="presParOf" srcId="{3C971347-EFAD-4402-BF9D-80CDA1299D0E}" destId="{630B8123-4EAC-4711-BDA9-DBE91B27CC6C}" srcOrd="8" destOrd="0" presId="urn:microsoft.com/office/officeart/2005/8/layout/hierarchy3"/>
    <dgm:cxn modelId="{44F17F7A-7F3A-434D-8BF3-12D696F005FC}" type="presParOf" srcId="{3C971347-EFAD-4402-BF9D-80CDA1299D0E}" destId="{14D0ED1E-036B-4442-B1FB-4E6DDBC7290F}" srcOrd="9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D7B51E-8E40-460A-B860-4CA05B7DE352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C06075-05FA-447E-A81F-B12070A6922C}">
      <dgm:prSet phldrT="[Текст]"/>
      <dgm:spPr/>
      <dgm:t>
        <a:bodyPr/>
        <a:lstStyle/>
        <a:p>
          <a:r>
            <a:rPr lang="ru-RU" dirty="0" smtClean="0"/>
            <a:t>Эмбриональный период </a:t>
          </a:r>
        </a:p>
        <a:p>
          <a:r>
            <a:rPr lang="ru-RU" dirty="0" smtClean="0"/>
            <a:t>(8 недель)</a:t>
          </a:r>
          <a:endParaRPr lang="ru-RU" dirty="0"/>
        </a:p>
      </dgm:t>
    </dgm:pt>
    <dgm:pt modelId="{13B552B0-105D-4765-B4E6-76A30F69B6C4}" type="parTrans" cxnId="{1F41A72F-7395-46E2-AF5D-1963BADDEC51}">
      <dgm:prSet/>
      <dgm:spPr/>
      <dgm:t>
        <a:bodyPr/>
        <a:lstStyle/>
        <a:p>
          <a:endParaRPr lang="ru-RU"/>
        </a:p>
      </dgm:t>
    </dgm:pt>
    <dgm:pt modelId="{B8FFD0C0-3392-447B-BE67-FCC60E90DB3B}" type="sibTrans" cxnId="{1F41A72F-7395-46E2-AF5D-1963BADDEC51}">
      <dgm:prSet/>
      <dgm:spPr/>
      <dgm:t>
        <a:bodyPr/>
        <a:lstStyle/>
        <a:p>
          <a:endParaRPr lang="ru-RU"/>
        </a:p>
      </dgm:t>
    </dgm:pt>
    <dgm:pt modelId="{39936339-EFB9-45C2-BF3B-FE410CE93B33}">
      <dgm:prSet phldrT="[Текст]" custT="1"/>
      <dgm:spPr/>
      <dgm:t>
        <a:bodyPr/>
        <a:lstStyle/>
        <a:p>
          <a:r>
            <a:rPr lang="ru-RU" sz="2400" dirty="0" smtClean="0"/>
            <a:t>Закладка внутренних органов и внешних частей плода</a:t>
          </a:r>
          <a:endParaRPr lang="ru-RU" sz="2400" dirty="0"/>
        </a:p>
      </dgm:t>
    </dgm:pt>
    <dgm:pt modelId="{E88A975E-1CF3-41AD-AF45-2254A306EB97}" type="parTrans" cxnId="{2D17F714-0D83-4E75-8E64-F195088007C8}">
      <dgm:prSet/>
      <dgm:spPr/>
      <dgm:t>
        <a:bodyPr/>
        <a:lstStyle/>
        <a:p>
          <a:endParaRPr lang="ru-RU"/>
        </a:p>
      </dgm:t>
    </dgm:pt>
    <dgm:pt modelId="{28709AD5-CAE6-4D25-AAF9-515BE3598149}" type="sibTrans" cxnId="{2D17F714-0D83-4E75-8E64-F195088007C8}">
      <dgm:prSet/>
      <dgm:spPr/>
      <dgm:t>
        <a:bodyPr/>
        <a:lstStyle/>
        <a:p>
          <a:endParaRPr lang="ru-RU"/>
        </a:p>
      </dgm:t>
    </dgm:pt>
    <dgm:pt modelId="{8817CC59-9B89-4BC1-A27F-AD565EE0C8CF}">
      <dgm:prSet phldrT="[Текст]"/>
      <dgm:spPr/>
      <dgm:t>
        <a:bodyPr/>
        <a:lstStyle/>
        <a:p>
          <a:r>
            <a:rPr lang="ru-RU" dirty="0" smtClean="0"/>
            <a:t>Ранний фетальный период</a:t>
          </a:r>
        </a:p>
        <a:p>
          <a:r>
            <a:rPr lang="ru-RU" dirty="0" smtClean="0"/>
            <a:t>(9 – 27 недели)</a:t>
          </a:r>
          <a:endParaRPr lang="ru-RU" dirty="0"/>
        </a:p>
      </dgm:t>
    </dgm:pt>
    <dgm:pt modelId="{2F217850-E00F-4312-82E3-9A5350EC4B4C}" type="parTrans" cxnId="{9FD58F18-BB8A-4B48-B92D-BD9E9C4A6E71}">
      <dgm:prSet/>
      <dgm:spPr/>
      <dgm:t>
        <a:bodyPr/>
        <a:lstStyle/>
        <a:p>
          <a:endParaRPr lang="ru-RU"/>
        </a:p>
      </dgm:t>
    </dgm:pt>
    <dgm:pt modelId="{1EEEA190-D1D4-4175-AFEB-45319496D4F0}" type="sibTrans" cxnId="{9FD58F18-BB8A-4B48-B92D-BD9E9C4A6E71}">
      <dgm:prSet/>
      <dgm:spPr/>
      <dgm:t>
        <a:bodyPr/>
        <a:lstStyle/>
        <a:p>
          <a:endParaRPr lang="ru-RU"/>
        </a:p>
      </dgm:t>
    </dgm:pt>
    <dgm:pt modelId="{4C11BED3-C9B8-4C8A-9652-02E7AF7A4693}">
      <dgm:prSet phldrT="[Текст]" custT="1"/>
      <dgm:spPr/>
      <dgm:t>
        <a:bodyPr/>
        <a:lstStyle/>
        <a:p>
          <a:r>
            <a:rPr lang="ru-RU" sz="2400" dirty="0" smtClean="0"/>
            <a:t>интенсивный рост и дифференцировка тканей</a:t>
          </a:r>
          <a:endParaRPr lang="ru-RU" sz="2400" dirty="0"/>
        </a:p>
      </dgm:t>
    </dgm:pt>
    <dgm:pt modelId="{53F2AC3E-E998-48C4-9D6B-075EE680D160}" type="parTrans" cxnId="{2696D1CE-CCDF-4958-912D-64435420E052}">
      <dgm:prSet/>
      <dgm:spPr/>
      <dgm:t>
        <a:bodyPr/>
        <a:lstStyle/>
        <a:p>
          <a:endParaRPr lang="ru-RU"/>
        </a:p>
      </dgm:t>
    </dgm:pt>
    <dgm:pt modelId="{CB8975AD-3BF4-4C55-A83B-D6A9D2C986A2}" type="sibTrans" cxnId="{2696D1CE-CCDF-4958-912D-64435420E052}">
      <dgm:prSet/>
      <dgm:spPr/>
      <dgm:t>
        <a:bodyPr/>
        <a:lstStyle/>
        <a:p>
          <a:endParaRPr lang="ru-RU"/>
        </a:p>
      </dgm:t>
    </dgm:pt>
    <dgm:pt modelId="{B0BFF785-443E-4C38-9C94-49ED08C5683A}">
      <dgm:prSet/>
      <dgm:spPr/>
      <dgm:t>
        <a:bodyPr/>
        <a:lstStyle/>
        <a:p>
          <a:r>
            <a:rPr lang="ru-RU" dirty="0" smtClean="0"/>
            <a:t>Поздний фетальный период</a:t>
          </a:r>
        </a:p>
        <a:p>
          <a:r>
            <a:rPr lang="ru-RU" dirty="0" smtClean="0"/>
            <a:t>(28 – 40 недели)</a:t>
          </a:r>
          <a:endParaRPr lang="ru-RU" dirty="0"/>
        </a:p>
      </dgm:t>
    </dgm:pt>
    <dgm:pt modelId="{A842CC68-B3ED-4921-98C1-0E0624D17524}" type="parTrans" cxnId="{25D74B2F-6903-4860-B737-BCD43DC3F3E2}">
      <dgm:prSet/>
      <dgm:spPr/>
      <dgm:t>
        <a:bodyPr/>
        <a:lstStyle/>
        <a:p>
          <a:endParaRPr lang="ru-RU"/>
        </a:p>
      </dgm:t>
    </dgm:pt>
    <dgm:pt modelId="{95127A89-4CE3-4B92-8E94-90A7C25642AC}" type="sibTrans" cxnId="{25D74B2F-6903-4860-B737-BCD43DC3F3E2}">
      <dgm:prSet/>
      <dgm:spPr/>
      <dgm:t>
        <a:bodyPr/>
        <a:lstStyle/>
        <a:p>
          <a:endParaRPr lang="ru-RU"/>
        </a:p>
      </dgm:t>
    </dgm:pt>
    <dgm:pt modelId="{454B9CE3-E794-4DB0-8A12-EC63BEDC5DA7}">
      <dgm:prSet custT="1"/>
      <dgm:spPr/>
      <dgm:t>
        <a:bodyPr/>
        <a:lstStyle/>
        <a:p>
          <a:r>
            <a:rPr lang="ru-RU" sz="2400" dirty="0" smtClean="0"/>
            <a:t>депонирование компонентов питания, достижение зрелости жизненно важных органов</a:t>
          </a:r>
          <a:endParaRPr lang="ru-RU" sz="2400" dirty="0"/>
        </a:p>
      </dgm:t>
    </dgm:pt>
    <dgm:pt modelId="{FD7D5A23-D37C-4D3B-8F9C-12DCFA00B2D3}" type="parTrans" cxnId="{4E95659E-0846-43FB-AB10-D16C14E0A3D3}">
      <dgm:prSet/>
      <dgm:spPr/>
      <dgm:t>
        <a:bodyPr/>
        <a:lstStyle/>
        <a:p>
          <a:endParaRPr lang="ru-RU"/>
        </a:p>
      </dgm:t>
    </dgm:pt>
    <dgm:pt modelId="{1B79346C-B054-405E-A816-E9B369DA54DA}" type="sibTrans" cxnId="{4E95659E-0846-43FB-AB10-D16C14E0A3D3}">
      <dgm:prSet/>
      <dgm:spPr/>
      <dgm:t>
        <a:bodyPr/>
        <a:lstStyle/>
        <a:p>
          <a:endParaRPr lang="ru-RU"/>
        </a:p>
      </dgm:t>
    </dgm:pt>
    <dgm:pt modelId="{D3C0CC1C-E045-429B-9814-D11BF9D5D67E}" type="pres">
      <dgm:prSet presAssocID="{F3D7B51E-8E40-460A-B860-4CA05B7DE35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5A021C-95D9-46B9-85A5-F1D4999F3BCD}" type="pres">
      <dgm:prSet presAssocID="{B4C06075-05FA-447E-A81F-B12070A6922C}" presName="linNode" presStyleCnt="0"/>
      <dgm:spPr/>
      <dgm:t>
        <a:bodyPr/>
        <a:lstStyle/>
        <a:p>
          <a:endParaRPr lang="ru-RU"/>
        </a:p>
      </dgm:t>
    </dgm:pt>
    <dgm:pt modelId="{DD2EA984-778D-4CC7-A85C-9C46FA7745E1}" type="pres">
      <dgm:prSet presAssocID="{B4C06075-05FA-447E-A81F-B12070A6922C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B15E1-D0BB-4D87-B210-32A4EEFC7AF8}" type="pres">
      <dgm:prSet presAssocID="{B4C06075-05FA-447E-A81F-B12070A6922C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3F544-B728-4F5F-961A-DD471538CAAE}" type="pres">
      <dgm:prSet presAssocID="{B8FFD0C0-3392-447B-BE67-FCC60E90DB3B}" presName="spacing" presStyleCnt="0"/>
      <dgm:spPr/>
      <dgm:t>
        <a:bodyPr/>
        <a:lstStyle/>
        <a:p>
          <a:endParaRPr lang="ru-RU"/>
        </a:p>
      </dgm:t>
    </dgm:pt>
    <dgm:pt modelId="{44825AF6-1905-406C-9342-C4E2B0EE3C02}" type="pres">
      <dgm:prSet presAssocID="{8817CC59-9B89-4BC1-A27F-AD565EE0C8CF}" presName="linNode" presStyleCnt="0"/>
      <dgm:spPr/>
      <dgm:t>
        <a:bodyPr/>
        <a:lstStyle/>
        <a:p>
          <a:endParaRPr lang="ru-RU"/>
        </a:p>
      </dgm:t>
    </dgm:pt>
    <dgm:pt modelId="{93F04E46-0D0B-42C3-A6D0-A9F58FB8B8E8}" type="pres">
      <dgm:prSet presAssocID="{8817CC59-9B89-4BC1-A27F-AD565EE0C8CF}" presName="parentShp" presStyleLbl="node1" presStyleIdx="1" presStyleCnt="3" custLinFactNeighborX="-65" custLinFactNeighborY="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92F78-54BB-42A7-AAD6-64156A3B3C53}" type="pres">
      <dgm:prSet presAssocID="{8817CC59-9B89-4BC1-A27F-AD565EE0C8CF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79A58-4283-44EC-8990-D9751922BBBF}" type="pres">
      <dgm:prSet presAssocID="{1EEEA190-D1D4-4175-AFEB-45319496D4F0}" presName="spacing" presStyleCnt="0"/>
      <dgm:spPr/>
      <dgm:t>
        <a:bodyPr/>
        <a:lstStyle/>
        <a:p>
          <a:endParaRPr lang="ru-RU"/>
        </a:p>
      </dgm:t>
    </dgm:pt>
    <dgm:pt modelId="{D0DF80A8-2489-4A39-B240-D356296118BA}" type="pres">
      <dgm:prSet presAssocID="{B0BFF785-443E-4C38-9C94-49ED08C5683A}" presName="linNode" presStyleCnt="0"/>
      <dgm:spPr/>
      <dgm:t>
        <a:bodyPr/>
        <a:lstStyle/>
        <a:p>
          <a:endParaRPr lang="ru-RU"/>
        </a:p>
      </dgm:t>
    </dgm:pt>
    <dgm:pt modelId="{D9E7A2AB-1DD3-4B7E-A659-12EF9997A2EF}" type="pres">
      <dgm:prSet presAssocID="{B0BFF785-443E-4C38-9C94-49ED08C5683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F2C97-0319-476B-9572-9F036D397440}" type="pres">
      <dgm:prSet presAssocID="{B0BFF785-443E-4C38-9C94-49ED08C5683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B39FA9-EBA5-4BF4-86CB-5B88E53DA3AA}" type="presOf" srcId="{B0BFF785-443E-4C38-9C94-49ED08C5683A}" destId="{D9E7A2AB-1DD3-4B7E-A659-12EF9997A2EF}" srcOrd="0" destOrd="0" presId="urn:microsoft.com/office/officeart/2005/8/layout/vList6"/>
    <dgm:cxn modelId="{644F0308-BC60-4F42-ABB3-02D33DFC3C7D}" type="presOf" srcId="{8817CC59-9B89-4BC1-A27F-AD565EE0C8CF}" destId="{93F04E46-0D0B-42C3-A6D0-A9F58FB8B8E8}" srcOrd="0" destOrd="0" presId="urn:microsoft.com/office/officeart/2005/8/layout/vList6"/>
    <dgm:cxn modelId="{A71BAD00-D0CA-420A-B26B-0C4245DE3888}" type="presOf" srcId="{F3D7B51E-8E40-460A-B860-4CA05B7DE352}" destId="{D3C0CC1C-E045-429B-9814-D11BF9D5D67E}" srcOrd="0" destOrd="0" presId="urn:microsoft.com/office/officeart/2005/8/layout/vList6"/>
    <dgm:cxn modelId="{9405F98C-8CB3-46BC-8D63-6C58CAA727F0}" type="presOf" srcId="{4C11BED3-C9B8-4C8A-9652-02E7AF7A4693}" destId="{CDE92F78-54BB-42A7-AAD6-64156A3B3C53}" srcOrd="0" destOrd="0" presId="urn:microsoft.com/office/officeart/2005/8/layout/vList6"/>
    <dgm:cxn modelId="{25D74B2F-6903-4860-B737-BCD43DC3F3E2}" srcId="{F3D7B51E-8E40-460A-B860-4CA05B7DE352}" destId="{B0BFF785-443E-4C38-9C94-49ED08C5683A}" srcOrd="2" destOrd="0" parTransId="{A842CC68-B3ED-4921-98C1-0E0624D17524}" sibTransId="{95127A89-4CE3-4B92-8E94-90A7C25642AC}"/>
    <dgm:cxn modelId="{2696D1CE-CCDF-4958-912D-64435420E052}" srcId="{8817CC59-9B89-4BC1-A27F-AD565EE0C8CF}" destId="{4C11BED3-C9B8-4C8A-9652-02E7AF7A4693}" srcOrd="0" destOrd="0" parTransId="{53F2AC3E-E998-48C4-9D6B-075EE680D160}" sibTransId="{CB8975AD-3BF4-4C55-A83B-D6A9D2C986A2}"/>
    <dgm:cxn modelId="{43829878-8FC8-4985-A030-1D1F7FE39E23}" type="presOf" srcId="{B4C06075-05FA-447E-A81F-B12070A6922C}" destId="{DD2EA984-778D-4CC7-A85C-9C46FA7745E1}" srcOrd="0" destOrd="0" presId="urn:microsoft.com/office/officeart/2005/8/layout/vList6"/>
    <dgm:cxn modelId="{1F41A72F-7395-46E2-AF5D-1963BADDEC51}" srcId="{F3D7B51E-8E40-460A-B860-4CA05B7DE352}" destId="{B4C06075-05FA-447E-A81F-B12070A6922C}" srcOrd="0" destOrd="0" parTransId="{13B552B0-105D-4765-B4E6-76A30F69B6C4}" sibTransId="{B8FFD0C0-3392-447B-BE67-FCC60E90DB3B}"/>
    <dgm:cxn modelId="{9FD58F18-BB8A-4B48-B92D-BD9E9C4A6E71}" srcId="{F3D7B51E-8E40-460A-B860-4CA05B7DE352}" destId="{8817CC59-9B89-4BC1-A27F-AD565EE0C8CF}" srcOrd="1" destOrd="0" parTransId="{2F217850-E00F-4312-82E3-9A5350EC4B4C}" sibTransId="{1EEEA190-D1D4-4175-AFEB-45319496D4F0}"/>
    <dgm:cxn modelId="{1060A6B4-7250-4B64-A52C-3018D1D9B9DF}" type="presOf" srcId="{454B9CE3-E794-4DB0-8A12-EC63BEDC5DA7}" destId="{715F2C97-0319-476B-9572-9F036D397440}" srcOrd="0" destOrd="0" presId="urn:microsoft.com/office/officeart/2005/8/layout/vList6"/>
    <dgm:cxn modelId="{2D17F714-0D83-4E75-8E64-F195088007C8}" srcId="{B4C06075-05FA-447E-A81F-B12070A6922C}" destId="{39936339-EFB9-45C2-BF3B-FE410CE93B33}" srcOrd="0" destOrd="0" parTransId="{E88A975E-1CF3-41AD-AF45-2254A306EB97}" sibTransId="{28709AD5-CAE6-4D25-AAF9-515BE3598149}"/>
    <dgm:cxn modelId="{13AE564C-D30D-4D43-9BBC-5A23417971B1}" type="presOf" srcId="{39936339-EFB9-45C2-BF3B-FE410CE93B33}" destId="{261B15E1-D0BB-4D87-B210-32A4EEFC7AF8}" srcOrd="0" destOrd="0" presId="urn:microsoft.com/office/officeart/2005/8/layout/vList6"/>
    <dgm:cxn modelId="{4E95659E-0846-43FB-AB10-D16C14E0A3D3}" srcId="{B0BFF785-443E-4C38-9C94-49ED08C5683A}" destId="{454B9CE3-E794-4DB0-8A12-EC63BEDC5DA7}" srcOrd="0" destOrd="0" parTransId="{FD7D5A23-D37C-4D3B-8F9C-12DCFA00B2D3}" sibTransId="{1B79346C-B054-405E-A816-E9B369DA54DA}"/>
    <dgm:cxn modelId="{E1CA6EF4-7E26-4EA4-BF63-512232542339}" type="presParOf" srcId="{D3C0CC1C-E045-429B-9814-D11BF9D5D67E}" destId="{B05A021C-95D9-46B9-85A5-F1D4999F3BCD}" srcOrd="0" destOrd="0" presId="urn:microsoft.com/office/officeart/2005/8/layout/vList6"/>
    <dgm:cxn modelId="{5E3BDD50-552C-4407-A65A-2995B9F31B8D}" type="presParOf" srcId="{B05A021C-95D9-46B9-85A5-F1D4999F3BCD}" destId="{DD2EA984-778D-4CC7-A85C-9C46FA7745E1}" srcOrd="0" destOrd="0" presId="urn:microsoft.com/office/officeart/2005/8/layout/vList6"/>
    <dgm:cxn modelId="{EECC13C9-3E68-4569-ACE8-DE5C7087701B}" type="presParOf" srcId="{B05A021C-95D9-46B9-85A5-F1D4999F3BCD}" destId="{261B15E1-D0BB-4D87-B210-32A4EEFC7AF8}" srcOrd="1" destOrd="0" presId="urn:microsoft.com/office/officeart/2005/8/layout/vList6"/>
    <dgm:cxn modelId="{E4BB9C21-95E4-4646-8C82-7795174C82C8}" type="presParOf" srcId="{D3C0CC1C-E045-429B-9814-D11BF9D5D67E}" destId="{0A93F544-B728-4F5F-961A-DD471538CAAE}" srcOrd="1" destOrd="0" presId="urn:microsoft.com/office/officeart/2005/8/layout/vList6"/>
    <dgm:cxn modelId="{DBBA6F8C-24A5-46D2-BA3C-1BC14D380BEE}" type="presParOf" srcId="{D3C0CC1C-E045-429B-9814-D11BF9D5D67E}" destId="{44825AF6-1905-406C-9342-C4E2B0EE3C02}" srcOrd="2" destOrd="0" presId="urn:microsoft.com/office/officeart/2005/8/layout/vList6"/>
    <dgm:cxn modelId="{D2F25AA5-B5AB-48E5-9BA8-51C524446E82}" type="presParOf" srcId="{44825AF6-1905-406C-9342-C4E2B0EE3C02}" destId="{93F04E46-0D0B-42C3-A6D0-A9F58FB8B8E8}" srcOrd="0" destOrd="0" presId="urn:microsoft.com/office/officeart/2005/8/layout/vList6"/>
    <dgm:cxn modelId="{6A58A517-CA96-40AB-AE5A-52B2486BB43F}" type="presParOf" srcId="{44825AF6-1905-406C-9342-C4E2B0EE3C02}" destId="{CDE92F78-54BB-42A7-AAD6-64156A3B3C53}" srcOrd="1" destOrd="0" presId="urn:microsoft.com/office/officeart/2005/8/layout/vList6"/>
    <dgm:cxn modelId="{02A14904-867A-438C-8371-90784C2FF07C}" type="presParOf" srcId="{D3C0CC1C-E045-429B-9814-D11BF9D5D67E}" destId="{8B579A58-4283-44EC-8990-D9751922BBBF}" srcOrd="3" destOrd="0" presId="urn:microsoft.com/office/officeart/2005/8/layout/vList6"/>
    <dgm:cxn modelId="{6C320DEC-FAE3-4EA5-95DC-F5043949DC3E}" type="presParOf" srcId="{D3C0CC1C-E045-429B-9814-D11BF9D5D67E}" destId="{D0DF80A8-2489-4A39-B240-D356296118BA}" srcOrd="4" destOrd="0" presId="urn:microsoft.com/office/officeart/2005/8/layout/vList6"/>
    <dgm:cxn modelId="{FC594E78-8701-42E6-8F26-3F1C72F7FAF1}" type="presParOf" srcId="{D0DF80A8-2489-4A39-B240-D356296118BA}" destId="{D9E7A2AB-1DD3-4B7E-A659-12EF9997A2EF}" srcOrd="0" destOrd="0" presId="urn:microsoft.com/office/officeart/2005/8/layout/vList6"/>
    <dgm:cxn modelId="{0488E562-257B-45B7-99CB-25B2E2DCCF64}" type="presParOf" srcId="{D0DF80A8-2489-4A39-B240-D356296118BA}" destId="{715F2C97-0319-476B-9572-9F036D397440}" srcOrd="1" destOrd="0" presId="urn:microsoft.com/office/officeart/2005/8/layout/v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2714B6-BFFF-44D7-AE6E-5DB01CAB7930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4392E8-5167-4EB3-8DCD-971A71865D2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6500BFF-1581-4971-9F80-2BB84C5A53F9}" type="parTrans" cxnId="{46D70C04-A8E1-436A-9338-CF6CEDD2C173}">
      <dgm:prSet/>
      <dgm:spPr/>
      <dgm:t>
        <a:bodyPr/>
        <a:lstStyle/>
        <a:p>
          <a:endParaRPr lang="ru-RU"/>
        </a:p>
      </dgm:t>
    </dgm:pt>
    <dgm:pt modelId="{BC260895-7598-4C33-B78B-E08172A48729}" type="sibTrans" cxnId="{46D70C04-A8E1-436A-9338-CF6CEDD2C173}">
      <dgm:prSet/>
      <dgm:spPr/>
      <dgm:t>
        <a:bodyPr/>
        <a:lstStyle/>
        <a:p>
          <a:endParaRPr lang="ru-RU"/>
        </a:p>
      </dgm:t>
    </dgm:pt>
    <dgm:pt modelId="{EE746C46-DAE6-4FD1-8968-E9DEBCA6F939}">
      <dgm:prSet phldrT="[Текст]"/>
      <dgm:spPr/>
      <dgm:t>
        <a:bodyPr/>
        <a:lstStyle/>
        <a:p>
          <a:r>
            <a:rPr lang="ru-RU" dirty="0" smtClean="0"/>
            <a:t>Закрытие фетальных коммуникаций</a:t>
          </a:r>
          <a:endParaRPr lang="ru-RU" dirty="0"/>
        </a:p>
      </dgm:t>
    </dgm:pt>
    <dgm:pt modelId="{E23E248B-291D-4E44-9E83-1E898264FAC6}" type="parTrans" cxnId="{B4FBB3C9-F467-4EA7-AC76-31902538DA4B}">
      <dgm:prSet/>
      <dgm:spPr/>
      <dgm:t>
        <a:bodyPr/>
        <a:lstStyle/>
        <a:p>
          <a:endParaRPr lang="ru-RU"/>
        </a:p>
      </dgm:t>
    </dgm:pt>
    <dgm:pt modelId="{51F560E7-0A5B-434B-9180-0F95C4445DA0}" type="sibTrans" cxnId="{B4FBB3C9-F467-4EA7-AC76-31902538DA4B}">
      <dgm:prSet/>
      <dgm:spPr/>
      <dgm:t>
        <a:bodyPr/>
        <a:lstStyle/>
        <a:p>
          <a:endParaRPr lang="ru-RU"/>
        </a:p>
      </dgm:t>
    </dgm:pt>
    <dgm:pt modelId="{F14699C5-FE71-4613-9B64-11DB553E2C01}">
      <dgm:prSet phldrT="[Текст]"/>
      <dgm:spPr/>
      <dgm:t>
        <a:bodyPr/>
        <a:lstStyle/>
        <a:p>
          <a:r>
            <a:rPr lang="ru-RU" dirty="0" smtClean="0"/>
            <a:t>Транзиторные состояния</a:t>
          </a:r>
          <a:endParaRPr lang="ru-RU" dirty="0"/>
        </a:p>
      </dgm:t>
    </dgm:pt>
    <dgm:pt modelId="{68EDCA8F-D8D0-4328-8D57-FC5AB524CEFF}" type="parTrans" cxnId="{A9C2060D-50A7-4B6E-8D21-0D7C90B5D3A2}">
      <dgm:prSet/>
      <dgm:spPr/>
      <dgm:t>
        <a:bodyPr/>
        <a:lstStyle/>
        <a:p>
          <a:endParaRPr lang="ru-RU"/>
        </a:p>
      </dgm:t>
    </dgm:pt>
    <dgm:pt modelId="{1341928B-933B-422F-8EEC-F570C1F63245}" type="sibTrans" cxnId="{A9C2060D-50A7-4B6E-8D21-0D7C90B5D3A2}">
      <dgm:prSet/>
      <dgm:spPr/>
      <dgm:t>
        <a:bodyPr/>
        <a:lstStyle/>
        <a:p>
          <a:endParaRPr lang="ru-RU"/>
        </a:p>
      </dgm:t>
    </dgm:pt>
    <dgm:pt modelId="{A0214F8D-742A-47BD-9D2E-3FE5524DE47F}">
      <dgm:prSet phldrT="[Текст]"/>
      <dgm:spPr/>
      <dgm:t>
        <a:bodyPr/>
        <a:lstStyle/>
        <a:p>
          <a:r>
            <a:rPr lang="ru-RU" dirty="0" smtClean="0"/>
            <a:t>Переход на </a:t>
          </a:r>
          <a:r>
            <a:rPr lang="ru-RU" dirty="0" err="1" smtClean="0"/>
            <a:t>энтеральное</a:t>
          </a:r>
          <a:r>
            <a:rPr lang="ru-RU" dirty="0" smtClean="0"/>
            <a:t> питание</a:t>
          </a:r>
          <a:endParaRPr lang="ru-RU" dirty="0"/>
        </a:p>
      </dgm:t>
    </dgm:pt>
    <dgm:pt modelId="{6CBB85B3-6A9C-413B-9042-1714141E76BE}" type="parTrans" cxnId="{B81F19D1-C8A7-4357-A8B7-214507C01EE2}">
      <dgm:prSet/>
      <dgm:spPr/>
      <dgm:t>
        <a:bodyPr/>
        <a:lstStyle/>
        <a:p>
          <a:endParaRPr lang="ru-RU"/>
        </a:p>
      </dgm:t>
    </dgm:pt>
    <dgm:pt modelId="{6174205D-47D3-4805-B3A9-C7DC7813DEE5}" type="sibTrans" cxnId="{B81F19D1-C8A7-4357-A8B7-214507C01EE2}">
      <dgm:prSet/>
      <dgm:spPr/>
      <dgm:t>
        <a:bodyPr/>
        <a:lstStyle/>
        <a:p>
          <a:endParaRPr lang="ru-RU"/>
        </a:p>
      </dgm:t>
    </dgm:pt>
    <dgm:pt modelId="{8B89D34B-A618-4D27-B38B-C9CF9B7F1C0D}">
      <dgm:prSet phldrT="[Текст]"/>
      <dgm:spPr/>
      <dgm:t>
        <a:bodyPr/>
        <a:lstStyle/>
        <a:p>
          <a:r>
            <a:rPr lang="ru-RU" dirty="0" smtClean="0"/>
            <a:t>Врожденные и наследственные заболевания</a:t>
          </a:r>
          <a:endParaRPr lang="ru-RU" dirty="0"/>
        </a:p>
      </dgm:t>
    </dgm:pt>
    <dgm:pt modelId="{BE196A43-5EBD-4739-AE56-BFF25BA165B6}" type="parTrans" cxnId="{9530BEE5-15AC-4C59-B1EB-40A5CDCFDA93}">
      <dgm:prSet/>
      <dgm:spPr/>
      <dgm:t>
        <a:bodyPr/>
        <a:lstStyle/>
        <a:p>
          <a:endParaRPr lang="ru-RU"/>
        </a:p>
      </dgm:t>
    </dgm:pt>
    <dgm:pt modelId="{82A6179F-36DB-4588-8ABE-D8AA76F608AD}" type="sibTrans" cxnId="{9530BEE5-15AC-4C59-B1EB-40A5CDCFDA93}">
      <dgm:prSet/>
      <dgm:spPr/>
      <dgm:t>
        <a:bodyPr/>
        <a:lstStyle/>
        <a:p>
          <a:endParaRPr lang="ru-RU"/>
        </a:p>
      </dgm:t>
    </dgm:pt>
    <dgm:pt modelId="{55B840E0-8F1C-4C5B-8574-F38491DA4401}" type="pres">
      <dgm:prSet presAssocID="{632714B6-BFFF-44D7-AE6E-5DB01CAB793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34E153-5363-4422-807B-6F75164BBCA9}" type="pres">
      <dgm:prSet presAssocID="{632714B6-BFFF-44D7-AE6E-5DB01CAB7930}" presName="matrix" presStyleCnt="0"/>
      <dgm:spPr/>
      <dgm:t>
        <a:bodyPr/>
        <a:lstStyle/>
        <a:p>
          <a:endParaRPr lang="ru-RU"/>
        </a:p>
      </dgm:t>
    </dgm:pt>
    <dgm:pt modelId="{0C770F44-C0D7-41F3-9119-F48A7F8D7BBE}" type="pres">
      <dgm:prSet presAssocID="{632714B6-BFFF-44D7-AE6E-5DB01CAB7930}" presName="tile1" presStyleLbl="node1" presStyleIdx="0" presStyleCnt="4"/>
      <dgm:spPr/>
      <dgm:t>
        <a:bodyPr/>
        <a:lstStyle/>
        <a:p>
          <a:endParaRPr lang="ru-RU"/>
        </a:p>
      </dgm:t>
    </dgm:pt>
    <dgm:pt modelId="{8EA39DA1-BB05-42A5-AC20-C1F79FD18DBD}" type="pres">
      <dgm:prSet presAssocID="{632714B6-BFFF-44D7-AE6E-5DB01CAB793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AF2CB-F13F-4BA7-A698-B3A4018554E6}" type="pres">
      <dgm:prSet presAssocID="{632714B6-BFFF-44D7-AE6E-5DB01CAB7930}" presName="tile2" presStyleLbl="node1" presStyleIdx="1" presStyleCnt="4"/>
      <dgm:spPr/>
      <dgm:t>
        <a:bodyPr/>
        <a:lstStyle/>
        <a:p>
          <a:endParaRPr lang="ru-RU"/>
        </a:p>
      </dgm:t>
    </dgm:pt>
    <dgm:pt modelId="{4C87943A-2147-4524-8DC3-C38930D2B6E9}" type="pres">
      <dgm:prSet presAssocID="{632714B6-BFFF-44D7-AE6E-5DB01CAB793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A627F-ED4B-4CD4-9364-658C0E4B0D73}" type="pres">
      <dgm:prSet presAssocID="{632714B6-BFFF-44D7-AE6E-5DB01CAB7930}" presName="tile3" presStyleLbl="node1" presStyleIdx="2" presStyleCnt="4"/>
      <dgm:spPr/>
      <dgm:t>
        <a:bodyPr/>
        <a:lstStyle/>
        <a:p>
          <a:endParaRPr lang="ru-RU"/>
        </a:p>
      </dgm:t>
    </dgm:pt>
    <dgm:pt modelId="{38A964D3-763C-4736-95DE-D0BBF861AA80}" type="pres">
      <dgm:prSet presAssocID="{632714B6-BFFF-44D7-AE6E-5DB01CAB793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95C09A-CA11-448A-BE78-025FAA053369}" type="pres">
      <dgm:prSet presAssocID="{632714B6-BFFF-44D7-AE6E-5DB01CAB7930}" presName="tile4" presStyleLbl="node1" presStyleIdx="3" presStyleCnt="4"/>
      <dgm:spPr/>
      <dgm:t>
        <a:bodyPr/>
        <a:lstStyle/>
        <a:p>
          <a:endParaRPr lang="ru-RU"/>
        </a:p>
      </dgm:t>
    </dgm:pt>
    <dgm:pt modelId="{B1F409D1-D487-4BD4-BDFF-31EDC1426E19}" type="pres">
      <dgm:prSet presAssocID="{632714B6-BFFF-44D7-AE6E-5DB01CAB793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D9126-37F2-4CBF-9C26-F7E5EDE55D5B}" type="pres">
      <dgm:prSet presAssocID="{632714B6-BFFF-44D7-AE6E-5DB01CAB7930}" presName="centerTile" presStyleLbl="fgShp" presStyleIdx="0" presStyleCnt="1" custScaleY="14237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5B09E8B-1C50-4D17-9596-71E768D648D4}" type="presOf" srcId="{EE746C46-DAE6-4FD1-8968-E9DEBCA6F939}" destId="{0C770F44-C0D7-41F3-9119-F48A7F8D7BBE}" srcOrd="0" destOrd="0" presId="urn:microsoft.com/office/officeart/2005/8/layout/matrix1"/>
    <dgm:cxn modelId="{46D70C04-A8E1-436A-9338-CF6CEDD2C173}" srcId="{632714B6-BFFF-44D7-AE6E-5DB01CAB7930}" destId="{CA4392E8-5167-4EB3-8DCD-971A71865D2F}" srcOrd="0" destOrd="0" parTransId="{C6500BFF-1581-4971-9F80-2BB84C5A53F9}" sibTransId="{BC260895-7598-4C33-B78B-E08172A48729}"/>
    <dgm:cxn modelId="{5EB2F13E-2CE1-4A8C-ABEC-E3FE43BEF65B}" type="presOf" srcId="{8B89D34B-A618-4D27-B38B-C9CF9B7F1C0D}" destId="{B1F409D1-D487-4BD4-BDFF-31EDC1426E19}" srcOrd="1" destOrd="0" presId="urn:microsoft.com/office/officeart/2005/8/layout/matrix1"/>
    <dgm:cxn modelId="{9EF0DB1C-F7AE-4DA8-9563-76AC18112B56}" type="presOf" srcId="{A0214F8D-742A-47BD-9D2E-3FE5524DE47F}" destId="{480A627F-ED4B-4CD4-9364-658C0E4B0D73}" srcOrd="0" destOrd="0" presId="urn:microsoft.com/office/officeart/2005/8/layout/matrix1"/>
    <dgm:cxn modelId="{0532C3A8-0179-4B46-B6AE-95EB46D609E0}" type="presOf" srcId="{F14699C5-FE71-4613-9B64-11DB553E2C01}" destId="{4C87943A-2147-4524-8DC3-C38930D2B6E9}" srcOrd="1" destOrd="0" presId="urn:microsoft.com/office/officeart/2005/8/layout/matrix1"/>
    <dgm:cxn modelId="{702566A1-C9B0-4DC0-BB25-C41FBF1C2C07}" type="presOf" srcId="{8B89D34B-A618-4D27-B38B-C9CF9B7F1C0D}" destId="{7395C09A-CA11-448A-BE78-025FAA053369}" srcOrd="0" destOrd="0" presId="urn:microsoft.com/office/officeart/2005/8/layout/matrix1"/>
    <dgm:cxn modelId="{9530BEE5-15AC-4C59-B1EB-40A5CDCFDA93}" srcId="{CA4392E8-5167-4EB3-8DCD-971A71865D2F}" destId="{8B89D34B-A618-4D27-B38B-C9CF9B7F1C0D}" srcOrd="3" destOrd="0" parTransId="{BE196A43-5EBD-4739-AE56-BFF25BA165B6}" sibTransId="{82A6179F-36DB-4588-8ABE-D8AA76F608AD}"/>
    <dgm:cxn modelId="{4C263E34-8CAA-46B5-866A-FFDD6B6CB6BF}" type="presOf" srcId="{A0214F8D-742A-47BD-9D2E-3FE5524DE47F}" destId="{38A964D3-763C-4736-95DE-D0BBF861AA80}" srcOrd="1" destOrd="0" presId="urn:microsoft.com/office/officeart/2005/8/layout/matrix1"/>
    <dgm:cxn modelId="{F97C88B5-4E7E-4784-99D5-9E2F736BE9FC}" type="presOf" srcId="{F14699C5-FE71-4613-9B64-11DB553E2C01}" destId="{472AF2CB-F13F-4BA7-A698-B3A4018554E6}" srcOrd="0" destOrd="0" presId="urn:microsoft.com/office/officeart/2005/8/layout/matrix1"/>
    <dgm:cxn modelId="{B81F19D1-C8A7-4357-A8B7-214507C01EE2}" srcId="{CA4392E8-5167-4EB3-8DCD-971A71865D2F}" destId="{A0214F8D-742A-47BD-9D2E-3FE5524DE47F}" srcOrd="2" destOrd="0" parTransId="{6CBB85B3-6A9C-413B-9042-1714141E76BE}" sibTransId="{6174205D-47D3-4805-B3A9-C7DC7813DEE5}"/>
    <dgm:cxn modelId="{B4FBB3C9-F467-4EA7-AC76-31902538DA4B}" srcId="{CA4392E8-5167-4EB3-8DCD-971A71865D2F}" destId="{EE746C46-DAE6-4FD1-8968-E9DEBCA6F939}" srcOrd="0" destOrd="0" parTransId="{E23E248B-291D-4E44-9E83-1E898264FAC6}" sibTransId="{51F560E7-0A5B-434B-9180-0F95C4445DA0}"/>
    <dgm:cxn modelId="{A9C2060D-50A7-4B6E-8D21-0D7C90B5D3A2}" srcId="{CA4392E8-5167-4EB3-8DCD-971A71865D2F}" destId="{F14699C5-FE71-4613-9B64-11DB553E2C01}" srcOrd="1" destOrd="0" parTransId="{68EDCA8F-D8D0-4328-8D57-FC5AB524CEFF}" sibTransId="{1341928B-933B-422F-8EEC-F570C1F63245}"/>
    <dgm:cxn modelId="{5FA967C7-EFBA-45AC-98D7-AF430E7807EA}" type="presOf" srcId="{CA4392E8-5167-4EB3-8DCD-971A71865D2F}" destId="{1F7D9126-37F2-4CBF-9C26-F7E5EDE55D5B}" srcOrd="0" destOrd="0" presId="urn:microsoft.com/office/officeart/2005/8/layout/matrix1"/>
    <dgm:cxn modelId="{1A54A895-E683-49FE-B235-536323C67A9B}" type="presOf" srcId="{632714B6-BFFF-44D7-AE6E-5DB01CAB7930}" destId="{55B840E0-8F1C-4C5B-8574-F38491DA4401}" srcOrd="0" destOrd="0" presId="urn:microsoft.com/office/officeart/2005/8/layout/matrix1"/>
    <dgm:cxn modelId="{B33BED0F-2012-4284-8D32-D85A88894088}" type="presOf" srcId="{EE746C46-DAE6-4FD1-8968-E9DEBCA6F939}" destId="{8EA39DA1-BB05-42A5-AC20-C1F79FD18DBD}" srcOrd="1" destOrd="0" presId="urn:microsoft.com/office/officeart/2005/8/layout/matrix1"/>
    <dgm:cxn modelId="{060A25D6-F65B-4B6F-915C-FC19D360352A}" type="presParOf" srcId="{55B840E0-8F1C-4C5B-8574-F38491DA4401}" destId="{8E34E153-5363-4422-807B-6F75164BBCA9}" srcOrd="0" destOrd="0" presId="urn:microsoft.com/office/officeart/2005/8/layout/matrix1"/>
    <dgm:cxn modelId="{4945870B-25C7-4C41-A7A1-0AA0BDBB14F3}" type="presParOf" srcId="{8E34E153-5363-4422-807B-6F75164BBCA9}" destId="{0C770F44-C0D7-41F3-9119-F48A7F8D7BBE}" srcOrd="0" destOrd="0" presId="urn:microsoft.com/office/officeart/2005/8/layout/matrix1"/>
    <dgm:cxn modelId="{5462429E-AA99-4C28-B5BE-21AA295448B3}" type="presParOf" srcId="{8E34E153-5363-4422-807B-6F75164BBCA9}" destId="{8EA39DA1-BB05-42A5-AC20-C1F79FD18DBD}" srcOrd="1" destOrd="0" presId="urn:microsoft.com/office/officeart/2005/8/layout/matrix1"/>
    <dgm:cxn modelId="{84E15A8D-FC14-4D12-8336-28B57EE288CD}" type="presParOf" srcId="{8E34E153-5363-4422-807B-6F75164BBCA9}" destId="{472AF2CB-F13F-4BA7-A698-B3A4018554E6}" srcOrd="2" destOrd="0" presId="urn:microsoft.com/office/officeart/2005/8/layout/matrix1"/>
    <dgm:cxn modelId="{DEDC58AB-2C56-493A-A873-73EEF80739D7}" type="presParOf" srcId="{8E34E153-5363-4422-807B-6F75164BBCA9}" destId="{4C87943A-2147-4524-8DC3-C38930D2B6E9}" srcOrd="3" destOrd="0" presId="urn:microsoft.com/office/officeart/2005/8/layout/matrix1"/>
    <dgm:cxn modelId="{C0C143C8-1152-49BB-AA44-4F10132FC49F}" type="presParOf" srcId="{8E34E153-5363-4422-807B-6F75164BBCA9}" destId="{480A627F-ED4B-4CD4-9364-658C0E4B0D73}" srcOrd="4" destOrd="0" presId="urn:microsoft.com/office/officeart/2005/8/layout/matrix1"/>
    <dgm:cxn modelId="{041828F4-563F-4DA6-B2A7-EF3B59D721AB}" type="presParOf" srcId="{8E34E153-5363-4422-807B-6F75164BBCA9}" destId="{38A964D3-763C-4736-95DE-D0BBF861AA80}" srcOrd="5" destOrd="0" presId="urn:microsoft.com/office/officeart/2005/8/layout/matrix1"/>
    <dgm:cxn modelId="{A653884C-158E-461F-AC9A-F4E8FC5E6F1C}" type="presParOf" srcId="{8E34E153-5363-4422-807B-6F75164BBCA9}" destId="{7395C09A-CA11-448A-BE78-025FAA053369}" srcOrd="6" destOrd="0" presId="urn:microsoft.com/office/officeart/2005/8/layout/matrix1"/>
    <dgm:cxn modelId="{0BA81496-7760-4F16-B811-1F5E08166EF8}" type="presParOf" srcId="{8E34E153-5363-4422-807B-6F75164BBCA9}" destId="{B1F409D1-D487-4BD4-BDFF-31EDC1426E19}" srcOrd="7" destOrd="0" presId="urn:microsoft.com/office/officeart/2005/8/layout/matrix1"/>
    <dgm:cxn modelId="{F89486FF-9D82-4958-8EBB-54F7CF60DE48}" type="presParOf" srcId="{55B840E0-8F1C-4C5B-8574-F38491DA4401}" destId="{1F7D9126-37F2-4CBF-9C26-F7E5EDE55D5B}" srcOrd="1" destOrd="0" presId="urn:microsoft.com/office/officeart/2005/8/layout/matrix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917AAE-BBDA-4EA7-B89D-9F70534B5B2C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780C17-642B-479A-A250-8F4A15056A79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1DB97EE-2F7C-417C-9C11-C8B802357A9B}" type="parTrans" cxnId="{0169F241-A5C0-440E-9010-6ED2686C39D4}">
      <dgm:prSet/>
      <dgm:spPr/>
      <dgm:t>
        <a:bodyPr/>
        <a:lstStyle/>
        <a:p>
          <a:endParaRPr lang="ru-RU"/>
        </a:p>
      </dgm:t>
    </dgm:pt>
    <dgm:pt modelId="{E670B3E8-580A-4FB5-9356-1A3DA3C56AFD}" type="sibTrans" cxnId="{0169F241-A5C0-440E-9010-6ED2686C39D4}">
      <dgm:prSet/>
      <dgm:spPr/>
      <dgm:t>
        <a:bodyPr/>
        <a:lstStyle/>
        <a:p>
          <a:endParaRPr lang="ru-RU"/>
        </a:p>
      </dgm:t>
    </dgm:pt>
    <dgm:pt modelId="{CE968C1D-22A6-4648-8C80-FEE6449C36C6}">
      <dgm:prSet phldrT="[Текст]"/>
      <dgm:spPr/>
      <dgm:t>
        <a:bodyPr/>
        <a:lstStyle/>
        <a:p>
          <a:r>
            <a:rPr lang="ru-RU" dirty="0" smtClean="0"/>
            <a:t>Грудное вскармливание </a:t>
          </a:r>
          <a:endParaRPr lang="ru-RU" dirty="0"/>
        </a:p>
      </dgm:t>
    </dgm:pt>
    <dgm:pt modelId="{AA19AE1A-DD3E-470D-828B-E9FF7D9BC8E6}" type="parTrans" cxnId="{B39195B3-7B59-43FB-9713-28348E95D24C}">
      <dgm:prSet/>
      <dgm:spPr/>
      <dgm:t>
        <a:bodyPr/>
        <a:lstStyle/>
        <a:p>
          <a:endParaRPr lang="ru-RU"/>
        </a:p>
      </dgm:t>
    </dgm:pt>
    <dgm:pt modelId="{59A4BF0C-51FF-44E6-9E87-B1022F903544}" type="sibTrans" cxnId="{B39195B3-7B59-43FB-9713-28348E95D24C}">
      <dgm:prSet/>
      <dgm:spPr/>
      <dgm:t>
        <a:bodyPr/>
        <a:lstStyle/>
        <a:p>
          <a:endParaRPr lang="ru-RU"/>
        </a:p>
      </dgm:t>
    </dgm:pt>
    <dgm:pt modelId="{93D4D180-6266-4FC8-853E-1B454BB5BDED}">
      <dgm:prSet phldrT="[Текст]"/>
      <dgm:spPr/>
      <dgm:t>
        <a:bodyPr/>
        <a:lstStyle/>
        <a:p>
          <a:r>
            <a:rPr lang="ru-RU" dirty="0" smtClean="0"/>
            <a:t>Неустойчивое равновесие функций органов и систем</a:t>
          </a:r>
          <a:endParaRPr lang="ru-RU" dirty="0"/>
        </a:p>
      </dgm:t>
    </dgm:pt>
    <dgm:pt modelId="{780F88AF-5AD1-4B87-B88F-5FAC9382782E}" type="parTrans" cxnId="{41A1DBE6-AE6D-4A6B-8F01-201844C89C47}">
      <dgm:prSet/>
      <dgm:spPr/>
      <dgm:t>
        <a:bodyPr/>
        <a:lstStyle/>
        <a:p>
          <a:endParaRPr lang="ru-RU"/>
        </a:p>
      </dgm:t>
    </dgm:pt>
    <dgm:pt modelId="{D7C5F0B6-F391-4A13-8505-7634FCCB9669}" type="sibTrans" cxnId="{41A1DBE6-AE6D-4A6B-8F01-201844C89C47}">
      <dgm:prSet/>
      <dgm:spPr/>
      <dgm:t>
        <a:bodyPr/>
        <a:lstStyle/>
        <a:p>
          <a:endParaRPr lang="ru-RU"/>
        </a:p>
      </dgm:t>
    </dgm:pt>
    <dgm:pt modelId="{AA0BCB1F-7324-4C17-933F-82ACBD5C7132}">
      <dgm:prSet phldrT="[Текст]"/>
      <dgm:spPr/>
      <dgm:t>
        <a:bodyPr/>
        <a:lstStyle/>
        <a:p>
          <a:r>
            <a:rPr lang="ru-RU" dirty="0" smtClean="0"/>
            <a:t>Высокие темпы нервно – психического развития</a:t>
          </a:r>
          <a:endParaRPr lang="ru-RU" dirty="0"/>
        </a:p>
      </dgm:t>
    </dgm:pt>
    <dgm:pt modelId="{E3BB6905-937E-4C77-92F0-D06069C8D3F7}" type="parTrans" cxnId="{645126B1-BFB5-4C77-BAD1-ACFDC3341AD4}">
      <dgm:prSet/>
      <dgm:spPr/>
      <dgm:t>
        <a:bodyPr/>
        <a:lstStyle/>
        <a:p>
          <a:endParaRPr lang="ru-RU"/>
        </a:p>
      </dgm:t>
    </dgm:pt>
    <dgm:pt modelId="{A249DAAE-9D52-447C-931A-C1CE2D6915BE}" type="sibTrans" cxnId="{645126B1-BFB5-4C77-BAD1-ACFDC3341AD4}">
      <dgm:prSet/>
      <dgm:spPr/>
      <dgm:t>
        <a:bodyPr/>
        <a:lstStyle/>
        <a:p>
          <a:endParaRPr lang="ru-RU"/>
        </a:p>
      </dgm:t>
    </dgm:pt>
    <dgm:pt modelId="{85E133CA-4A13-4B95-9883-A5C212C910C0}">
      <dgm:prSet phldrT="[Текст]" phldr="1"/>
      <dgm:spPr/>
      <dgm:t>
        <a:bodyPr/>
        <a:lstStyle/>
        <a:p>
          <a:endParaRPr lang="ru-RU"/>
        </a:p>
      </dgm:t>
    </dgm:pt>
    <dgm:pt modelId="{28EDEBC2-1205-4131-AB35-165ACBE96C8A}" type="parTrans" cxnId="{5025EBA6-0B88-4AC5-A0D5-4F27F67E4A87}">
      <dgm:prSet/>
      <dgm:spPr/>
      <dgm:t>
        <a:bodyPr/>
        <a:lstStyle/>
        <a:p>
          <a:endParaRPr lang="ru-RU"/>
        </a:p>
      </dgm:t>
    </dgm:pt>
    <dgm:pt modelId="{2C19C9A3-978D-4E26-92D1-C31AD504E0B6}" type="sibTrans" cxnId="{5025EBA6-0B88-4AC5-A0D5-4F27F67E4A87}">
      <dgm:prSet/>
      <dgm:spPr/>
      <dgm:t>
        <a:bodyPr/>
        <a:lstStyle/>
        <a:p>
          <a:endParaRPr lang="ru-RU"/>
        </a:p>
      </dgm:t>
    </dgm:pt>
    <dgm:pt modelId="{077CB4FA-054B-45A2-A20B-03099F70096E}">
      <dgm:prSet phldrT="[Текст]" phldr="1"/>
      <dgm:spPr/>
      <dgm:t>
        <a:bodyPr/>
        <a:lstStyle/>
        <a:p>
          <a:endParaRPr lang="ru-RU"/>
        </a:p>
      </dgm:t>
    </dgm:pt>
    <dgm:pt modelId="{AEADEC3B-6BDA-4DEE-8E42-072E4D3DFC5F}" type="parTrans" cxnId="{458943DB-6FF9-48C6-9590-C22123F7DB9C}">
      <dgm:prSet/>
      <dgm:spPr/>
      <dgm:t>
        <a:bodyPr/>
        <a:lstStyle/>
        <a:p>
          <a:endParaRPr lang="ru-RU"/>
        </a:p>
      </dgm:t>
    </dgm:pt>
    <dgm:pt modelId="{9C6351ED-2AEE-44FE-A2C2-34E87AD2AE17}" type="sibTrans" cxnId="{458943DB-6FF9-48C6-9590-C22123F7DB9C}">
      <dgm:prSet/>
      <dgm:spPr/>
      <dgm:t>
        <a:bodyPr/>
        <a:lstStyle/>
        <a:p>
          <a:endParaRPr lang="ru-RU"/>
        </a:p>
      </dgm:t>
    </dgm:pt>
    <dgm:pt modelId="{BB17CA35-1421-431A-908A-3E6458B02B50}">
      <dgm:prSet/>
      <dgm:spPr/>
      <dgm:t>
        <a:bodyPr/>
        <a:lstStyle/>
        <a:p>
          <a:r>
            <a:rPr lang="ru-RU" smtClean="0"/>
            <a:t>Высокие темпы физического развития</a:t>
          </a:r>
          <a:endParaRPr lang="ru-RU" dirty="0"/>
        </a:p>
      </dgm:t>
    </dgm:pt>
    <dgm:pt modelId="{B0EC9818-7E7D-4DFB-9FF7-2558A87E485B}" type="parTrans" cxnId="{B705ACAF-BBE3-48F1-9D3D-A5B35902C061}">
      <dgm:prSet/>
      <dgm:spPr/>
      <dgm:t>
        <a:bodyPr/>
        <a:lstStyle/>
        <a:p>
          <a:endParaRPr lang="ru-RU"/>
        </a:p>
      </dgm:t>
    </dgm:pt>
    <dgm:pt modelId="{6E183CF7-0A0F-4712-82D9-55A93D8DB1CF}" type="sibTrans" cxnId="{B705ACAF-BBE3-48F1-9D3D-A5B35902C061}">
      <dgm:prSet/>
      <dgm:spPr/>
      <dgm:t>
        <a:bodyPr/>
        <a:lstStyle/>
        <a:p>
          <a:endParaRPr lang="ru-RU"/>
        </a:p>
      </dgm:t>
    </dgm:pt>
    <dgm:pt modelId="{95E0E13B-FA22-4F40-BD79-846B54C09824}">
      <dgm:prSet/>
      <dgm:spPr/>
      <dgm:t>
        <a:bodyPr/>
        <a:lstStyle/>
        <a:p>
          <a:endParaRPr lang="ru-RU"/>
        </a:p>
      </dgm:t>
    </dgm:pt>
    <dgm:pt modelId="{84E39EC8-179C-4DDB-83FB-5C25D9546A89}" type="parTrans" cxnId="{5123D1BF-C2F6-47CC-9680-5DB1AEFAA17D}">
      <dgm:prSet/>
      <dgm:spPr/>
      <dgm:t>
        <a:bodyPr/>
        <a:lstStyle/>
        <a:p>
          <a:endParaRPr lang="ru-RU"/>
        </a:p>
      </dgm:t>
    </dgm:pt>
    <dgm:pt modelId="{2837A429-BF03-42BD-B4D2-E74895AAF7A0}" type="sibTrans" cxnId="{5123D1BF-C2F6-47CC-9680-5DB1AEFAA17D}">
      <dgm:prSet/>
      <dgm:spPr/>
      <dgm:t>
        <a:bodyPr/>
        <a:lstStyle/>
        <a:p>
          <a:endParaRPr lang="ru-RU"/>
        </a:p>
      </dgm:t>
    </dgm:pt>
    <dgm:pt modelId="{9241D5DE-DA1C-4F74-88C3-75AD6C861179}" type="pres">
      <dgm:prSet presAssocID="{83917AAE-BBDA-4EA7-B89D-9F70534B5B2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0B4D20-37DE-462C-9917-A274FB170147}" type="pres">
      <dgm:prSet presAssocID="{83917AAE-BBDA-4EA7-B89D-9F70534B5B2C}" presName="matrix" presStyleCnt="0"/>
      <dgm:spPr/>
      <dgm:t>
        <a:bodyPr/>
        <a:lstStyle/>
        <a:p>
          <a:endParaRPr lang="ru-RU"/>
        </a:p>
      </dgm:t>
    </dgm:pt>
    <dgm:pt modelId="{CA6866B6-F5FC-4949-BDA2-2479D62B1ADE}" type="pres">
      <dgm:prSet presAssocID="{83917AAE-BBDA-4EA7-B89D-9F70534B5B2C}" presName="tile1" presStyleLbl="node1" presStyleIdx="0" presStyleCnt="4"/>
      <dgm:spPr/>
      <dgm:t>
        <a:bodyPr/>
        <a:lstStyle/>
        <a:p>
          <a:endParaRPr lang="ru-RU"/>
        </a:p>
      </dgm:t>
    </dgm:pt>
    <dgm:pt modelId="{6B73CC00-6266-49C9-A92C-72663CD0A9E5}" type="pres">
      <dgm:prSet presAssocID="{83917AAE-BBDA-4EA7-B89D-9F70534B5B2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FA6A9-7E96-4399-82DD-ABBFD3E8219A}" type="pres">
      <dgm:prSet presAssocID="{83917AAE-BBDA-4EA7-B89D-9F70534B5B2C}" presName="tile2" presStyleLbl="node1" presStyleIdx="1" presStyleCnt="4"/>
      <dgm:spPr/>
      <dgm:t>
        <a:bodyPr/>
        <a:lstStyle/>
        <a:p>
          <a:endParaRPr lang="ru-RU"/>
        </a:p>
      </dgm:t>
    </dgm:pt>
    <dgm:pt modelId="{937AEF6C-08DA-42C7-8760-F0E94D9C9652}" type="pres">
      <dgm:prSet presAssocID="{83917AAE-BBDA-4EA7-B89D-9F70534B5B2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60AF1-AABE-4D85-90F4-392EDE06F1BC}" type="pres">
      <dgm:prSet presAssocID="{83917AAE-BBDA-4EA7-B89D-9F70534B5B2C}" presName="tile3" presStyleLbl="node1" presStyleIdx="2" presStyleCnt="4"/>
      <dgm:spPr/>
      <dgm:t>
        <a:bodyPr/>
        <a:lstStyle/>
        <a:p>
          <a:endParaRPr lang="ru-RU"/>
        </a:p>
      </dgm:t>
    </dgm:pt>
    <dgm:pt modelId="{2E6D9754-DF19-4B49-B0DF-C28688F24443}" type="pres">
      <dgm:prSet presAssocID="{83917AAE-BBDA-4EA7-B89D-9F70534B5B2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0C7CFC-293F-4871-ABC8-92CF29F3AD18}" type="pres">
      <dgm:prSet presAssocID="{83917AAE-BBDA-4EA7-B89D-9F70534B5B2C}" presName="tile4" presStyleLbl="node1" presStyleIdx="3" presStyleCnt="4"/>
      <dgm:spPr/>
      <dgm:t>
        <a:bodyPr/>
        <a:lstStyle/>
        <a:p>
          <a:endParaRPr lang="ru-RU"/>
        </a:p>
      </dgm:t>
    </dgm:pt>
    <dgm:pt modelId="{D2EA8BFC-920B-49FC-807A-38F26E2EDE40}" type="pres">
      <dgm:prSet presAssocID="{83917AAE-BBDA-4EA7-B89D-9F70534B5B2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5B71C-9703-4055-9F9E-EBB3CE63D13F}" type="pres">
      <dgm:prSet presAssocID="{83917AAE-BBDA-4EA7-B89D-9F70534B5B2C}" presName="centerTile" presStyleLbl="fgShp" presStyleIdx="0" presStyleCnt="1" custScaleY="15593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B5CB8880-8DC0-4917-AB69-32A4FE24A778}" type="presOf" srcId="{AA0BCB1F-7324-4C17-933F-82ACBD5C7132}" destId="{700C7CFC-293F-4871-ABC8-92CF29F3AD18}" srcOrd="0" destOrd="0" presId="urn:microsoft.com/office/officeart/2005/8/layout/matrix1"/>
    <dgm:cxn modelId="{41A1DBE6-AE6D-4A6B-8F01-201844C89C47}" srcId="{DB780C17-642B-479A-A250-8F4A15056A79}" destId="{93D4D180-6266-4FC8-853E-1B454BB5BDED}" srcOrd="2" destOrd="0" parTransId="{780F88AF-5AD1-4B87-B88F-5FAC9382782E}" sibTransId="{D7C5F0B6-F391-4A13-8505-7634FCCB9669}"/>
    <dgm:cxn modelId="{0169F241-A5C0-440E-9010-6ED2686C39D4}" srcId="{83917AAE-BBDA-4EA7-B89D-9F70534B5B2C}" destId="{DB780C17-642B-479A-A250-8F4A15056A79}" srcOrd="0" destOrd="0" parTransId="{C1DB97EE-2F7C-417C-9C11-C8B802357A9B}" sibTransId="{E670B3E8-580A-4FB5-9356-1A3DA3C56AFD}"/>
    <dgm:cxn modelId="{92612E60-C7B3-479E-8325-91219E715A43}" type="presOf" srcId="{93D4D180-6266-4FC8-853E-1B454BB5BDED}" destId="{42F60AF1-AABE-4D85-90F4-392EDE06F1BC}" srcOrd="0" destOrd="0" presId="urn:microsoft.com/office/officeart/2005/8/layout/matrix1"/>
    <dgm:cxn modelId="{645126B1-BFB5-4C77-BAD1-ACFDC3341AD4}" srcId="{DB780C17-642B-479A-A250-8F4A15056A79}" destId="{AA0BCB1F-7324-4C17-933F-82ACBD5C7132}" srcOrd="3" destOrd="0" parTransId="{E3BB6905-937E-4C77-92F0-D06069C8D3F7}" sibTransId="{A249DAAE-9D52-447C-931A-C1CE2D6915BE}"/>
    <dgm:cxn modelId="{B39195B3-7B59-43FB-9713-28348E95D24C}" srcId="{DB780C17-642B-479A-A250-8F4A15056A79}" destId="{CE968C1D-22A6-4648-8C80-FEE6449C36C6}" srcOrd="0" destOrd="0" parTransId="{AA19AE1A-DD3E-470D-828B-E9FF7D9BC8E6}" sibTransId="{59A4BF0C-51FF-44E6-9E87-B1022F903544}"/>
    <dgm:cxn modelId="{E49651BF-2522-4943-8E62-1254D6B21372}" type="presOf" srcId="{93D4D180-6266-4FC8-853E-1B454BB5BDED}" destId="{2E6D9754-DF19-4B49-B0DF-C28688F24443}" srcOrd="1" destOrd="0" presId="urn:microsoft.com/office/officeart/2005/8/layout/matrix1"/>
    <dgm:cxn modelId="{B7C6EC8B-47DC-4F9B-8839-099D340A65AC}" type="presOf" srcId="{CE968C1D-22A6-4648-8C80-FEE6449C36C6}" destId="{CA6866B6-F5FC-4949-BDA2-2479D62B1ADE}" srcOrd="0" destOrd="0" presId="urn:microsoft.com/office/officeart/2005/8/layout/matrix1"/>
    <dgm:cxn modelId="{0AFEFE31-6EC0-4D99-B096-CCCEC4872381}" type="presOf" srcId="{BB17CA35-1421-431A-908A-3E6458B02B50}" destId="{EDAFA6A9-7E96-4399-82DD-ABBFD3E8219A}" srcOrd="0" destOrd="0" presId="urn:microsoft.com/office/officeart/2005/8/layout/matrix1"/>
    <dgm:cxn modelId="{FEC81234-1E65-4C79-A7DE-0950B98F1E33}" type="presOf" srcId="{CE968C1D-22A6-4648-8C80-FEE6449C36C6}" destId="{6B73CC00-6266-49C9-A92C-72663CD0A9E5}" srcOrd="1" destOrd="0" presId="urn:microsoft.com/office/officeart/2005/8/layout/matrix1"/>
    <dgm:cxn modelId="{5123D1BF-C2F6-47CC-9680-5DB1AEFAA17D}" srcId="{DB780C17-642B-479A-A250-8F4A15056A79}" destId="{95E0E13B-FA22-4F40-BD79-846B54C09824}" srcOrd="4" destOrd="0" parTransId="{84E39EC8-179C-4DDB-83FB-5C25D9546A89}" sibTransId="{2837A429-BF03-42BD-B4D2-E74895AAF7A0}"/>
    <dgm:cxn modelId="{458943DB-6FF9-48C6-9590-C22123F7DB9C}" srcId="{83917AAE-BBDA-4EA7-B89D-9F70534B5B2C}" destId="{077CB4FA-054B-45A2-A20B-03099F70096E}" srcOrd="1" destOrd="0" parTransId="{AEADEC3B-6BDA-4DEE-8E42-072E4D3DFC5F}" sibTransId="{9C6351ED-2AEE-44FE-A2C2-34E87AD2AE17}"/>
    <dgm:cxn modelId="{2F7F189E-7AD0-4EF2-9569-FBC8B2BF579A}" type="presOf" srcId="{83917AAE-BBDA-4EA7-B89D-9F70534B5B2C}" destId="{9241D5DE-DA1C-4F74-88C3-75AD6C861179}" srcOrd="0" destOrd="0" presId="urn:microsoft.com/office/officeart/2005/8/layout/matrix1"/>
    <dgm:cxn modelId="{5025EBA6-0B88-4AC5-A0D5-4F27F67E4A87}" srcId="{DB780C17-642B-479A-A250-8F4A15056A79}" destId="{85E133CA-4A13-4B95-9883-A5C212C910C0}" srcOrd="5" destOrd="0" parTransId="{28EDEBC2-1205-4131-AB35-165ACBE96C8A}" sibTransId="{2C19C9A3-978D-4E26-92D1-C31AD504E0B6}"/>
    <dgm:cxn modelId="{B705ACAF-BBE3-48F1-9D3D-A5B35902C061}" srcId="{DB780C17-642B-479A-A250-8F4A15056A79}" destId="{BB17CA35-1421-431A-908A-3E6458B02B50}" srcOrd="1" destOrd="0" parTransId="{B0EC9818-7E7D-4DFB-9FF7-2558A87E485B}" sibTransId="{6E183CF7-0A0F-4712-82D9-55A93D8DB1CF}"/>
    <dgm:cxn modelId="{7E98E0DB-FF6C-4EAB-AC4E-EAC4BCA69E20}" type="presOf" srcId="{DB780C17-642B-479A-A250-8F4A15056A79}" destId="{C195B71C-9703-4055-9F9E-EBB3CE63D13F}" srcOrd="0" destOrd="0" presId="urn:microsoft.com/office/officeart/2005/8/layout/matrix1"/>
    <dgm:cxn modelId="{319D6E01-8882-4A31-8A47-C5EA5110EAD9}" type="presOf" srcId="{AA0BCB1F-7324-4C17-933F-82ACBD5C7132}" destId="{D2EA8BFC-920B-49FC-807A-38F26E2EDE40}" srcOrd="1" destOrd="0" presId="urn:microsoft.com/office/officeart/2005/8/layout/matrix1"/>
    <dgm:cxn modelId="{BC70D899-9D8A-47EF-8982-D51898FA6275}" type="presOf" srcId="{BB17CA35-1421-431A-908A-3E6458B02B50}" destId="{937AEF6C-08DA-42C7-8760-F0E94D9C9652}" srcOrd="1" destOrd="0" presId="urn:microsoft.com/office/officeart/2005/8/layout/matrix1"/>
    <dgm:cxn modelId="{188ADE5E-6703-4D8A-8314-5499B9A27771}" type="presParOf" srcId="{9241D5DE-DA1C-4F74-88C3-75AD6C861179}" destId="{CA0B4D20-37DE-462C-9917-A274FB170147}" srcOrd="0" destOrd="0" presId="urn:microsoft.com/office/officeart/2005/8/layout/matrix1"/>
    <dgm:cxn modelId="{A644D562-CCEE-469B-BEBA-0DC247896664}" type="presParOf" srcId="{CA0B4D20-37DE-462C-9917-A274FB170147}" destId="{CA6866B6-F5FC-4949-BDA2-2479D62B1ADE}" srcOrd="0" destOrd="0" presId="urn:microsoft.com/office/officeart/2005/8/layout/matrix1"/>
    <dgm:cxn modelId="{7911FC0D-08F1-4EB2-9BD0-455373F1732E}" type="presParOf" srcId="{CA0B4D20-37DE-462C-9917-A274FB170147}" destId="{6B73CC00-6266-49C9-A92C-72663CD0A9E5}" srcOrd="1" destOrd="0" presId="urn:microsoft.com/office/officeart/2005/8/layout/matrix1"/>
    <dgm:cxn modelId="{2CF12B4A-6CC0-4F3C-A7F0-CE5CD513E44B}" type="presParOf" srcId="{CA0B4D20-37DE-462C-9917-A274FB170147}" destId="{EDAFA6A9-7E96-4399-82DD-ABBFD3E8219A}" srcOrd="2" destOrd="0" presId="urn:microsoft.com/office/officeart/2005/8/layout/matrix1"/>
    <dgm:cxn modelId="{71A35AB0-BBFA-4FEA-8E9A-F28A3688E020}" type="presParOf" srcId="{CA0B4D20-37DE-462C-9917-A274FB170147}" destId="{937AEF6C-08DA-42C7-8760-F0E94D9C9652}" srcOrd="3" destOrd="0" presId="urn:microsoft.com/office/officeart/2005/8/layout/matrix1"/>
    <dgm:cxn modelId="{5E6F2253-87DC-4806-A644-6F70D2F295EF}" type="presParOf" srcId="{CA0B4D20-37DE-462C-9917-A274FB170147}" destId="{42F60AF1-AABE-4D85-90F4-392EDE06F1BC}" srcOrd="4" destOrd="0" presId="urn:microsoft.com/office/officeart/2005/8/layout/matrix1"/>
    <dgm:cxn modelId="{AD5504D8-571D-4327-82A9-C066FD3E2196}" type="presParOf" srcId="{CA0B4D20-37DE-462C-9917-A274FB170147}" destId="{2E6D9754-DF19-4B49-B0DF-C28688F24443}" srcOrd="5" destOrd="0" presId="urn:microsoft.com/office/officeart/2005/8/layout/matrix1"/>
    <dgm:cxn modelId="{44D7EED0-F011-49E8-B9B6-6921297327E4}" type="presParOf" srcId="{CA0B4D20-37DE-462C-9917-A274FB170147}" destId="{700C7CFC-293F-4871-ABC8-92CF29F3AD18}" srcOrd="6" destOrd="0" presId="urn:microsoft.com/office/officeart/2005/8/layout/matrix1"/>
    <dgm:cxn modelId="{577C3C9F-BF3A-4481-A2F1-4FEDD7CE7902}" type="presParOf" srcId="{CA0B4D20-37DE-462C-9917-A274FB170147}" destId="{D2EA8BFC-920B-49FC-807A-38F26E2EDE40}" srcOrd="7" destOrd="0" presId="urn:microsoft.com/office/officeart/2005/8/layout/matrix1"/>
    <dgm:cxn modelId="{B038A65D-A258-4785-B302-EA5518A0E84B}" type="presParOf" srcId="{9241D5DE-DA1C-4F74-88C3-75AD6C861179}" destId="{C195B71C-9703-4055-9F9E-EBB3CE63D13F}" srcOrd="1" destOrd="0" presId="urn:microsoft.com/office/officeart/2005/8/layout/matrix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FD3BDF-81DF-463C-8730-565BC951F647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E93793-3F06-4E66-A73E-2BD7728547D6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69C8EF1-4A3D-44F4-8179-D32D815DE4EF}" type="parTrans" cxnId="{B8530FA7-51FA-4C69-ACA3-C680004A7457}">
      <dgm:prSet/>
      <dgm:spPr/>
      <dgm:t>
        <a:bodyPr/>
        <a:lstStyle/>
        <a:p>
          <a:endParaRPr lang="ru-RU"/>
        </a:p>
      </dgm:t>
    </dgm:pt>
    <dgm:pt modelId="{C7547F9B-A2D8-4331-9BE0-43C08E9C3249}" type="sibTrans" cxnId="{B8530FA7-51FA-4C69-ACA3-C680004A7457}">
      <dgm:prSet/>
      <dgm:spPr/>
      <dgm:t>
        <a:bodyPr/>
        <a:lstStyle/>
        <a:p>
          <a:endParaRPr lang="ru-RU"/>
        </a:p>
      </dgm:t>
    </dgm:pt>
    <dgm:pt modelId="{EA5B6B6B-E978-44D8-9FBE-4BF79CC03A83}">
      <dgm:prSet phldrT="[Текст]"/>
      <dgm:spPr/>
      <dgm:t>
        <a:bodyPr/>
        <a:lstStyle/>
        <a:p>
          <a:r>
            <a:rPr lang="ru-RU" dirty="0" smtClean="0"/>
            <a:t>Замедление темпов физического развития </a:t>
          </a:r>
          <a:endParaRPr lang="ru-RU" dirty="0"/>
        </a:p>
      </dgm:t>
    </dgm:pt>
    <dgm:pt modelId="{56A8DD9C-1301-4F0A-BF78-8920BB634CCB}" type="parTrans" cxnId="{60E61091-C0E8-45D2-AAD4-BF69D5C209F2}">
      <dgm:prSet/>
      <dgm:spPr/>
      <dgm:t>
        <a:bodyPr/>
        <a:lstStyle/>
        <a:p>
          <a:endParaRPr lang="ru-RU"/>
        </a:p>
      </dgm:t>
    </dgm:pt>
    <dgm:pt modelId="{2B8A1759-B62B-4137-B660-E5E72A00A82C}" type="sibTrans" cxnId="{60E61091-C0E8-45D2-AAD4-BF69D5C209F2}">
      <dgm:prSet/>
      <dgm:spPr/>
      <dgm:t>
        <a:bodyPr/>
        <a:lstStyle/>
        <a:p>
          <a:endParaRPr lang="ru-RU"/>
        </a:p>
      </dgm:t>
    </dgm:pt>
    <dgm:pt modelId="{BC4BF349-8DD5-460B-8143-165B3AAACD42}">
      <dgm:prSet phldrT="[Текст]"/>
      <dgm:spPr/>
      <dgm:t>
        <a:bodyPr/>
        <a:lstStyle/>
        <a:p>
          <a:r>
            <a:rPr lang="ru-RU" dirty="0" smtClean="0"/>
            <a:t>Расширение</a:t>
          </a:r>
          <a:r>
            <a:rPr lang="ru-RU" baseline="0" dirty="0" smtClean="0"/>
            <a:t> условно- рефлекторных связей</a:t>
          </a:r>
          <a:endParaRPr lang="ru-RU" dirty="0"/>
        </a:p>
      </dgm:t>
    </dgm:pt>
    <dgm:pt modelId="{F83B9669-5337-4446-9F47-A231DB68924A}" type="parTrans" cxnId="{0325EAC7-4E3A-422E-872B-C072C8FC669D}">
      <dgm:prSet/>
      <dgm:spPr/>
      <dgm:t>
        <a:bodyPr/>
        <a:lstStyle/>
        <a:p>
          <a:endParaRPr lang="ru-RU"/>
        </a:p>
      </dgm:t>
    </dgm:pt>
    <dgm:pt modelId="{E0BF1402-D9C5-4C0A-8E95-BB018D95A9ED}" type="sibTrans" cxnId="{0325EAC7-4E3A-422E-872B-C072C8FC669D}">
      <dgm:prSet/>
      <dgm:spPr/>
      <dgm:t>
        <a:bodyPr/>
        <a:lstStyle/>
        <a:p>
          <a:endParaRPr lang="ru-RU"/>
        </a:p>
      </dgm:t>
    </dgm:pt>
    <dgm:pt modelId="{76E68CBB-3567-4A46-A22B-0EA289277B42}">
      <dgm:prSet phldrT="[Текст]"/>
      <dgm:spPr/>
      <dgm:t>
        <a:bodyPr/>
        <a:lstStyle/>
        <a:p>
          <a:r>
            <a:rPr lang="ru-RU" dirty="0" smtClean="0"/>
            <a:t>Большая степень зрелости физиологических систем</a:t>
          </a:r>
          <a:endParaRPr lang="ru-RU" dirty="0"/>
        </a:p>
      </dgm:t>
    </dgm:pt>
    <dgm:pt modelId="{883B27CA-23F2-41D1-BB41-0EA3FF320C70}" type="parTrans" cxnId="{431CF2ED-D149-4E33-B4B6-9F9802834D5C}">
      <dgm:prSet/>
      <dgm:spPr/>
      <dgm:t>
        <a:bodyPr/>
        <a:lstStyle/>
        <a:p>
          <a:endParaRPr lang="ru-RU"/>
        </a:p>
      </dgm:t>
    </dgm:pt>
    <dgm:pt modelId="{A11AE1A0-B412-4290-AE42-190BA09BCC43}" type="sibTrans" cxnId="{431CF2ED-D149-4E33-B4B6-9F9802834D5C}">
      <dgm:prSet/>
      <dgm:spPr/>
      <dgm:t>
        <a:bodyPr/>
        <a:lstStyle/>
        <a:p>
          <a:endParaRPr lang="ru-RU"/>
        </a:p>
      </dgm:t>
    </dgm:pt>
    <dgm:pt modelId="{DC04F627-DB6D-4698-A11A-15169A619362}">
      <dgm:prSet phldrT="[Текст]"/>
      <dgm:spPr/>
      <dgm:t>
        <a:bodyPr/>
        <a:lstStyle/>
        <a:p>
          <a:r>
            <a:rPr lang="ru-RU" dirty="0" smtClean="0"/>
            <a:t>Становление второй сигнальной системы</a:t>
          </a:r>
          <a:endParaRPr lang="ru-RU" dirty="0"/>
        </a:p>
      </dgm:t>
    </dgm:pt>
    <dgm:pt modelId="{36951FDA-3AC3-4CBB-87FA-2B935E97B87F}" type="parTrans" cxnId="{BD8B39C6-A0C1-43BC-B707-38D7A84EC437}">
      <dgm:prSet/>
      <dgm:spPr/>
      <dgm:t>
        <a:bodyPr/>
        <a:lstStyle/>
        <a:p>
          <a:endParaRPr lang="ru-RU"/>
        </a:p>
      </dgm:t>
    </dgm:pt>
    <dgm:pt modelId="{CD7B7DFE-567E-4C20-AAFC-31C2FE87834C}" type="sibTrans" cxnId="{BD8B39C6-A0C1-43BC-B707-38D7A84EC437}">
      <dgm:prSet/>
      <dgm:spPr/>
      <dgm:t>
        <a:bodyPr/>
        <a:lstStyle/>
        <a:p>
          <a:endParaRPr lang="ru-RU"/>
        </a:p>
      </dgm:t>
    </dgm:pt>
    <dgm:pt modelId="{43A0045B-8CEA-4A46-9957-607EF567FA8A}" type="pres">
      <dgm:prSet presAssocID="{02FD3BDF-81DF-463C-8730-565BC951F6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7D3F72-41D5-4E2F-A87B-8876E78099C2}" type="pres">
      <dgm:prSet presAssocID="{02FD3BDF-81DF-463C-8730-565BC951F647}" presName="matrix" presStyleCnt="0"/>
      <dgm:spPr/>
      <dgm:t>
        <a:bodyPr/>
        <a:lstStyle/>
        <a:p>
          <a:endParaRPr lang="ru-RU"/>
        </a:p>
      </dgm:t>
    </dgm:pt>
    <dgm:pt modelId="{43CFE1A0-3A99-4764-891E-B6365D5AFAD8}" type="pres">
      <dgm:prSet presAssocID="{02FD3BDF-81DF-463C-8730-565BC951F647}" presName="tile1" presStyleLbl="node1" presStyleIdx="0" presStyleCnt="4" custLinFactNeighborX="-78" custLinFactNeighborY="0"/>
      <dgm:spPr/>
      <dgm:t>
        <a:bodyPr/>
        <a:lstStyle/>
        <a:p>
          <a:endParaRPr lang="ru-RU"/>
        </a:p>
      </dgm:t>
    </dgm:pt>
    <dgm:pt modelId="{B3D9BF88-2ECD-4250-88AF-474FA8620378}" type="pres">
      <dgm:prSet presAssocID="{02FD3BDF-81DF-463C-8730-565BC951F6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3F499-CBEF-4E04-A2BF-A12D1EE5DD76}" type="pres">
      <dgm:prSet presAssocID="{02FD3BDF-81DF-463C-8730-565BC951F647}" presName="tile2" presStyleLbl="node1" presStyleIdx="1" presStyleCnt="4"/>
      <dgm:spPr/>
      <dgm:t>
        <a:bodyPr/>
        <a:lstStyle/>
        <a:p>
          <a:endParaRPr lang="ru-RU"/>
        </a:p>
      </dgm:t>
    </dgm:pt>
    <dgm:pt modelId="{42F8031A-0866-4AEE-A593-9DD450AE633D}" type="pres">
      <dgm:prSet presAssocID="{02FD3BDF-81DF-463C-8730-565BC951F6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33B4D-EF53-473A-9D21-DC01A48D521F}" type="pres">
      <dgm:prSet presAssocID="{02FD3BDF-81DF-463C-8730-565BC951F647}" presName="tile3" presStyleLbl="node1" presStyleIdx="2" presStyleCnt="4"/>
      <dgm:spPr/>
      <dgm:t>
        <a:bodyPr/>
        <a:lstStyle/>
        <a:p>
          <a:endParaRPr lang="ru-RU"/>
        </a:p>
      </dgm:t>
    </dgm:pt>
    <dgm:pt modelId="{E7AF05FE-D6C4-47C5-8FB0-C8F1A62845DF}" type="pres">
      <dgm:prSet presAssocID="{02FD3BDF-81DF-463C-8730-565BC951F6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29053-9AC6-44D2-81B3-1DD2CB3C9BFE}" type="pres">
      <dgm:prSet presAssocID="{02FD3BDF-81DF-463C-8730-565BC951F647}" presName="tile4" presStyleLbl="node1" presStyleIdx="3" presStyleCnt="4"/>
      <dgm:spPr/>
      <dgm:t>
        <a:bodyPr/>
        <a:lstStyle/>
        <a:p>
          <a:endParaRPr lang="ru-RU"/>
        </a:p>
      </dgm:t>
    </dgm:pt>
    <dgm:pt modelId="{9F0DDBB9-7A1F-41A9-B794-8C9B679CA0A7}" type="pres">
      <dgm:prSet presAssocID="{02FD3BDF-81DF-463C-8730-565BC951F6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EA98A-206F-4858-9F0B-79AADE85DDB4}" type="pres">
      <dgm:prSet presAssocID="{02FD3BDF-81DF-463C-8730-565BC951F647}" presName="centerTile" presStyleLbl="fgShp" presStyleIdx="0" presStyleCnt="1" custScaleY="14237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2DC98-509D-46B7-B139-8C744DF0BC0C}" type="presOf" srcId="{03E93793-3F06-4E66-A73E-2BD7728547D6}" destId="{1B1EA98A-206F-4858-9F0B-79AADE85DDB4}" srcOrd="0" destOrd="0" presId="urn:microsoft.com/office/officeart/2005/8/layout/matrix1"/>
    <dgm:cxn modelId="{63C4EA25-51CA-4884-8352-9C404D65CD2A}" type="presOf" srcId="{DC04F627-DB6D-4698-A11A-15169A619362}" destId="{9F0DDBB9-7A1F-41A9-B794-8C9B679CA0A7}" srcOrd="1" destOrd="0" presId="urn:microsoft.com/office/officeart/2005/8/layout/matrix1"/>
    <dgm:cxn modelId="{60E61091-C0E8-45D2-AAD4-BF69D5C209F2}" srcId="{03E93793-3F06-4E66-A73E-2BD7728547D6}" destId="{EA5B6B6B-E978-44D8-9FBE-4BF79CC03A83}" srcOrd="0" destOrd="0" parTransId="{56A8DD9C-1301-4F0A-BF78-8920BB634CCB}" sibTransId="{2B8A1759-B62B-4137-B660-E5E72A00A82C}"/>
    <dgm:cxn modelId="{0325EAC7-4E3A-422E-872B-C072C8FC669D}" srcId="{03E93793-3F06-4E66-A73E-2BD7728547D6}" destId="{BC4BF349-8DD5-460B-8143-165B3AAACD42}" srcOrd="1" destOrd="0" parTransId="{F83B9669-5337-4446-9F47-A231DB68924A}" sibTransId="{E0BF1402-D9C5-4C0A-8E95-BB018D95A9ED}"/>
    <dgm:cxn modelId="{4131D0F6-A168-436F-97C2-759FE5A44FD7}" type="presOf" srcId="{76E68CBB-3567-4A46-A22B-0EA289277B42}" destId="{E7AF05FE-D6C4-47C5-8FB0-C8F1A62845DF}" srcOrd="1" destOrd="0" presId="urn:microsoft.com/office/officeart/2005/8/layout/matrix1"/>
    <dgm:cxn modelId="{E209B4FD-0DC3-4F68-9D40-0B7CD2955071}" type="presOf" srcId="{76E68CBB-3567-4A46-A22B-0EA289277B42}" destId="{5FD33B4D-EF53-473A-9D21-DC01A48D521F}" srcOrd="0" destOrd="0" presId="urn:microsoft.com/office/officeart/2005/8/layout/matrix1"/>
    <dgm:cxn modelId="{54121D70-14B8-4FD6-93EC-524575960694}" type="presOf" srcId="{EA5B6B6B-E978-44D8-9FBE-4BF79CC03A83}" destId="{43CFE1A0-3A99-4764-891E-B6365D5AFAD8}" srcOrd="0" destOrd="0" presId="urn:microsoft.com/office/officeart/2005/8/layout/matrix1"/>
    <dgm:cxn modelId="{BD8B39C6-A0C1-43BC-B707-38D7A84EC437}" srcId="{03E93793-3F06-4E66-A73E-2BD7728547D6}" destId="{DC04F627-DB6D-4698-A11A-15169A619362}" srcOrd="3" destOrd="0" parTransId="{36951FDA-3AC3-4CBB-87FA-2B935E97B87F}" sibTransId="{CD7B7DFE-567E-4C20-AAFC-31C2FE87834C}"/>
    <dgm:cxn modelId="{EB961040-E995-4484-9814-62E5AE71FF96}" type="presOf" srcId="{BC4BF349-8DD5-460B-8143-165B3AAACD42}" destId="{42F8031A-0866-4AEE-A593-9DD450AE633D}" srcOrd="1" destOrd="0" presId="urn:microsoft.com/office/officeart/2005/8/layout/matrix1"/>
    <dgm:cxn modelId="{431CF2ED-D149-4E33-B4B6-9F9802834D5C}" srcId="{03E93793-3F06-4E66-A73E-2BD7728547D6}" destId="{76E68CBB-3567-4A46-A22B-0EA289277B42}" srcOrd="2" destOrd="0" parTransId="{883B27CA-23F2-41D1-BB41-0EA3FF320C70}" sibTransId="{A11AE1A0-B412-4290-AE42-190BA09BCC43}"/>
    <dgm:cxn modelId="{87B5DB9A-69BF-48CD-9F61-F16EBF3CCDD2}" type="presOf" srcId="{EA5B6B6B-E978-44D8-9FBE-4BF79CC03A83}" destId="{B3D9BF88-2ECD-4250-88AF-474FA8620378}" srcOrd="1" destOrd="0" presId="urn:microsoft.com/office/officeart/2005/8/layout/matrix1"/>
    <dgm:cxn modelId="{B8530FA7-51FA-4C69-ACA3-C680004A7457}" srcId="{02FD3BDF-81DF-463C-8730-565BC951F647}" destId="{03E93793-3F06-4E66-A73E-2BD7728547D6}" srcOrd="0" destOrd="0" parTransId="{569C8EF1-4A3D-44F4-8179-D32D815DE4EF}" sibTransId="{C7547F9B-A2D8-4331-9BE0-43C08E9C3249}"/>
    <dgm:cxn modelId="{BB4FE019-1A5D-4DB4-8015-D93AC1B24C11}" type="presOf" srcId="{BC4BF349-8DD5-460B-8143-165B3AAACD42}" destId="{7BD3F499-CBEF-4E04-A2BF-A12D1EE5DD76}" srcOrd="0" destOrd="0" presId="urn:microsoft.com/office/officeart/2005/8/layout/matrix1"/>
    <dgm:cxn modelId="{90E0C6EB-986E-4770-9E5B-CEF9AD9348D0}" type="presOf" srcId="{02FD3BDF-81DF-463C-8730-565BC951F647}" destId="{43A0045B-8CEA-4A46-9957-607EF567FA8A}" srcOrd="0" destOrd="0" presId="urn:microsoft.com/office/officeart/2005/8/layout/matrix1"/>
    <dgm:cxn modelId="{ED51C57A-0557-4C62-B33E-E9343BE8FD4A}" type="presOf" srcId="{DC04F627-DB6D-4698-A11A-15169A619362}" destId="{7C229053-9AC6-44D2-81B3-1DD2CB3C9BFE}" srcOrd="0" destOrd="0" presId="urn:microsoft.com/office/officeart/2005/8/layout/matrix1"/>
    <dgm:cxn modelId="{6BC33C7E-86B8-417C-B70A-BBA94A50087D}" type="presParOf" srcId="{43A0045B-8CEA-4A46-9957-607EF567FA8A}" destId="{437D3F72-41D5-4E2F-A87B-8876E78099C2}" srcOrd="0" destOrd="0" presId="urn:microsoft.com/office/officeart/2005/8/layout/matrix1"/>
    <dgm:cxn modelId="{5696A32C-1653-4CCF-811F-E9C9FD62EE63}" type="presParOf" srcId="{437D3F72-41D5-4E2F-A87B-8876E78099C2}" destId="{43CFE1A0-3A99-4764-891E-B6365D5AFAD8}" srcOrd="0" destOrd="0" presId="urn:microsoft.com/office/officeart/2005/8/layout/matrix1"/>
    <dgm:cxn modelId="{13D5C054-159B-4473-AEB9-3E049F3C1324}" type="presParOf" srcId="{437D3F72-41D5-4E2F-A87B-8876E78099C2}" destId="{B3D9BF88-2ECD-4250-88AF-474FA8620378}" srcOrd="1" destOrd="0" presId="urn:microsoft.com/office/officeart/2005/8/layout/matrix1"/>
    <dgm:cxn modelId="{6F2C2192-9728-4134-9972-A072FF82CF4F}" type="presParOf" srcId="{437D3F72-41D5-4E2F-A87B-8876E78099C2}" destId="{7BD3F499-CBEF-4E04-A2BF-A12D1EE5DD76}" srcOrd="2" destOrd="0" presId="urn:microsoft.com/office/officeart/2005/8/layout/matrix1"/>
    <dgm:cxn modelId="{8B4A5C7C-1E2A-4750-9832-EDABD80D843A}" type="presParOf" srcId="{437D3F72-41D5-4E2F-A87B-8876E78099C2}" destId="{42F8031A-0866-4AEE-A593-9DD450AE633D}" srcOrd="3" destOrd="0" presId="urn:microsoft.com/office/officeart/2005/8/layout/matrix1"/>
    <dgm:cxn modelId="{D60CD5BF-EE30-4741-B1FA-AE021AC95929}" type="presParOf" srcId="{437D3F72-41D5-4E2F-A87B-8876E78099C2}" destId="{5FD33B4D-EF53-473A-9D21-DC01A48D521F}" srcOrd="4" destOrd="0" presId="urn:microsoft.com/office/officeart/2005/8/layout/matrix1"/>
    <dgm:cxn modelId="{414630BA-152E-4AF9-85AD-05B5BB83B586}" type="presParOf" srcId="{437D3F72-41D5-4E2F-A87B-8876E78099C2}" destId="{E7AF05FE-D6C4-47C5-8FB0-C8F1A62845DF}" srcOrd="5" destOrd="0" presId="urn:microsoft.com/office/officeart/2005/8/layout/matrix1"/>
    <dgm:cxn modelId="{F0707365-F36E-4806-BE89-6425C9215471}" type="presParOf" srcId="{437D3F72-41D5-4E2F-A87B-8876E78099C2}" destId="{7C229053-9AC6-44D2-81B3-1DD2CB3C9BFE}" srcOrd="6" destOrd="0" presId="urn:microsoft.com/office/officeart/2005/8/layout/matrix1"/>
    <dgm:cxn modelId="{0E4F635F-6B40-4A53-8EC3-6A59E95C52B0}" type="presParOf" srcId="{437D3F72-41D5-4E2F-A87B-8876E78099C2}" destId="{9F0DDBB9-7A1F-41A9-B794-8C9B679CA0A7}" srcOrd="7" destOrd="0" presId="urn:microsoft.com/office/officeart/2005/8/layout/matrix1"/>
    <dgm:cxn modelId="{47FC4906-58D8-402B-93CF-EB45B9481B91}" type="presParOf" srcId="{43A0045B-8CEA-4A46-9957-607EF567FA8A}" destId="{1B1EA98A-206F-4858-9F0B-79AADE85DDB4}" srcOrd="1" destOrd="0" presId="urn:microsoft.com/office/officeart/2005/8/layout/matrix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A8C08D-89AA-4E9F-8283-B7F160945571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4A8494-9195-49B9-B041-4FF5641D304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801D9F7-58D0-4A13-8635-BC5540FE2E3D}" type="parTrans" cxnId="{44AA9918-915E-4700-AD4F-68409092C4ED}">
      <dgm:prSet/>
      <dgm:spPr/>
      <dgm:t>
        <a:bodyPr/>
        <a:lstStyle/>
        <a:p>
          <a:endParaRPr lang="ru-RU"/>
        </a:p>
      </dgm:t>
    </dgm:pt>
    <dgm:pt modelId="{99289BF9-CD9C-4D31-BABF-6CB868E0B7DD}" type="sibTrans" cxnId="{44AA9918-915E-4700-AD4F-68409092C4ED}">
      <dgm:prSet/>
      <dgm:spPr/>
      <dgm:t>
        <a:bodyPr/>
        <a:lstStyle/>
        <a:p>
          <a:endParaRPr lang="ru-RU"/>
        </a:p>
      </dgm:t>
    </dgm:pt>
    <dgm:pt modelId="{43811EE4-8C7C-48DC-A6E3-CA25DE8AEBD8}">
      <dgm:prSet phldrT="[Текст]"/>
      <dgm:spPr/>
      <dgm:t>
        <a:bodyPr/>
        <a:lstStyle/>
        <a:p>
          <a:r>
            <a:rPr lang="ru-RU" dirty="0" smtClean="0"/>
            <a:t>Расширение контактов</a:t>
          </a:r>
          <a:endParaRPr lang="ru-RU" dirty="0"/>
        </a:p>
      </dgm:t>
    </dgm:pt>
    <dgm:pt modelId="{5650C15A-2C0F-485D-8B2C-3AA8F4588057}" type="parTrans" cxnId="{D587702A-AF3B-43EF-B4DC-64FBA773E776}">
      <dgm:prSet/>
      <dgm:spPr/>
      <dgm:t>
        <a:bodyPr/>
        <a:lstStyle/>
        <a:p>
          <a:endParaRPr lang="ru-RU"/>
        </a:p>
      </dgm:t>
    </dgm:pt>
    <dgm:pt modelId="{E195F95A-ABB9-4F0E-894A-C6399910D8A6}" type="sibTrans" cxnId="{D587702A-AF3B-43EF-B4DC-64FBA773E776}">
      <dgm:prSet/>
      <dgm:spPr/>
      <dgm:t>
        <a:bodyPr/>
        <a:lstStyle/>
        <a:p>
          <a:endParaRPr lang="ru-RU"/>
        </a:p>
      </dgm:t>
    </dgm:pt>
    <dgm:pt modelId="{D1009BB0-0A6D-4AAB-9225-06C95820D775}">
      <dgm:prSet phldrT="[Текст]"/>
      <dgm:spPr/>
      <dgm:t>
        <a:bodyPr/>
        <a:lstStyle/>
        <a:p>
          <a:r>
            <a:rPr lang="ru-RU" dirty="0" smtClean="0"/>
            <a:t>Развитие интеллекта</a:t>
          </a:r>
          <a:endParaRPr lang="ru-RU" dirty="0"/>
        </a:p>
      </dgm:t>
    </dgm:pt>
    <dgm:pt modelId="{01343B9A-F0AC-4272-943D-E0BED3A0AD13}" type="parTrans" cxnId="{8FA77D0B-20AF-41B3-9B2A-7CBCB421C11A}">
      <dgm:prSet/>
      <dgm:spPr/>
      <dgm:t>
        <a:bodyPr/>
        <a:lstStyle/>
        <a:p>
          <a:endParaRPr lang="ru-RU"/>
        </a:p>
      </dgm:t>
    </dgm:pt>
    <dgm:pt modelId="{F8E990A9-C08C-4E7D-9FA0-1DC04F4EE0DE}" type="sibTrans" cxnId="{8FA77D0B-20AF-41B3-9B2A-7CBCB421C11A}">
      <dgm:prSet/>
      <dgm:spPr/>
      <dgm:t>
        <a:bodyPr/>
        <a:lstStyle/>
        <a:p>
          <a:endParaRPr lang="ru-RU"/>
        </a:p>
      </dgm:t>
    </dgm:pt>
    <dgm:pt modelId="{C69C69C5-F681-465D-9E9B-A0A6A97A7847}">
      <dgm:prSet phldrT="[Текст]"/>
      <dgm:spPr/>
      <dgm:t>
        <a:bodyPr/>
        <a:lstStyle/>
        <a:p>
          <a:r>
            <a:rPr lang="ru-RU" dirty="0" smtClean="0"/>
            <a:t>Усложнение двигательных навыков</a:t>
          </a:r>
          <a:endParaRPr lang="ru-RU" dirty="0"/>
        </a:p>
      </dgm:t>
    </dgm:pt>
    <dgm:pt modelId="{919DA85F-08EE-4161-BB1E-7A1B7FD0D5A6}" type="parTrans" cxnId="{4CC26B53-F0E9-41F1-8C00-9760DC2BC8F0}">
      <dgm:prSet/>
      <dgm:spPr/>
      <dgm:t>
        <a:bodyPr/>
        <a:lstStyle/>
        <a:p>
          <a:endParaRPr lang="ru-RU"/>
        </a:p>
      </dgm:t>
    </dgm:pt>
    <dgm:pt modelId="{A993C48F-37F5-45EE-B418-FF1D79FBEF94}" type="sibTrans" cxnId="{4CC26B53-F0E9-41F1-8C00-9760DC2BC8F0}">
      <dgm:prSet/>
      <dgm:spPr/>
      <dgm:t>
        <a:bodyPr/>
        <a:lstStyle/>
        <a:p>
          <a:endParaRPr lang="ru-RU"/>
        </a:p>
      </dgm:t>
    </dgm:pt>
    <dgm:pt modelId="{1687518E-5B94-4CEF-971B-66044EB8E4C2}">
      <dgm:prSet phldrT="[Текст]"/>
      <dgm:spPr/>
      <dgm:t>
        <a:bodyPr/>
        <a:lstStyle/>
        <a:p>
          <a:r>
            <a:rPr lang="ru-RU" dirty="0" smtClean="0"/>
            <a:t>Первое физиологическое вытяжение</a:t>
          </a:r>
          <a:endParaRPr lang="ru-RU" dirty="0"/>
        </a:p>
      </dgm:t>
    </dgm:pt>
    <dgm:pt modelId="{FA1B2BFF-9CEA-49C1-9373-3955CD2BCD4B}" type="parTrans" cxnId="{86368F07-5AE0-4356-89AE-ADA78B7A761F}">
      <dgm:prSet/>
      <dgm:spPr/>
      <dgm:t>
        <a:bodyPr/>
        <a:lstStyle/>
        <a:p>
          <a:endParaRPr lang="ru-RU"/>
        </a:p>
      </dgm:t>
    </dgm:pt>
    <dgm:pt modelId="{33C27E81-D52F-4373-9665-2F51A8102CF9}" type="sibTrans" cxnId="{86368F07-5AE0-4356-89AE-ADA78B7A761F}">
      <dgm:prSet/>
      <dgm:spPr/>
      <dgm:t>
        <a:bodyPr/>
        <a:lstStyle/>
        <a:p>
          <a:endParaRPr lang="ru-RU"/>
        </a:p>
      </dgm:t>
    </dgm:pt>
    <dgm:pt modelId="{A419A0ED-9E25-4929-A8DA-96D712D9E26D}">
      <dgm:prSet phldrT="[Текст]" phldr="1"/>
      <dgm:spPr/>
      <dgm:t>
        <a:bodyPr/>
        <a:lstStyle/>
        <a:p>
          <a:endParaRPr lang="ru-RU" dirty="0"/>
        </a:p>
      </dgm:t>
    </dgm:pt>
    <dgm:pt modelId="{BADD9E8A-930B-4F24-AFD5-F62102D8D4B9}" type="parTrans" cxnId="{9FA49660-9C69-44C6-A300-FD112EEAD265}">
      <dgm:prSet/>
      <dgm:spPr/>
      <dgm:t>
        <a:bodyPr/>
        <a:lstStyle/>
        <a:p>
          <a:endParaRPr lang="ru-RU"/>
        </a:p>
      </dgm:t>
    </dgm:pt>
    <dgm:pt modelId="{779C8A40-8A05-46BB-BDED-C622C51CA645}" type="sibTrans" cxnId="{9FA49660-9C69-44C6-A300-FD112EEAD265}">
      <dgm:prSet/>
      <dgm:spPr/>
      <dgm:t>
        <a:bodyPr/>
        <a:lstStyle/>
        <a:p>
          <a:endParaRPr lang="ru-RU"/>
        </a:p>
      </dgm:t>
    </dgm:pt>
    <dgm:pt modelId="{016BC6F0-679B-41EA-94E9-0511A0A2BA0B}" type="pres">
      <dgm:prSet presAssocID="{2DA8C08D-89AA-4E9F-8283-B7F16094557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4AEBA9-D9F4-4FC1-A10E-072C2F97355D}" type="pres">
      <dgm:prSet presAssocID="{2DA8C08D-89AA-4E9F-8283-B7F160945571}" presName="matrix" presStyleCnt="0"/>
      <dgm:spPr/>
      <dgm:t>
        <a:bodyPr/>
        <a:lstStyle/>
        <a:p>
          <a:endParaRPr lang="ru-RU"/>
        </a:p>
      </dgm:t>
    </dgm:pt>
    <dgm:pt modelId="{F16672D4-74E2-45F2-B713-A302E079D1F4}" type="pres">
      <dgm:prSet presAssocID="{2DA8C08D-89AA-4E9F-8283-B7F160945571}" presName="tile1" presStyleLbl="node1" presStyleIdx="0" presStyleCnt="4"/>
      <dgm:spPr/>
      <dgm:t>
        <a:bodyPr/>
        <a:lstStyle/>
        <a:p>
          <a:endParaRPr lang="ru-RU"/>
        </a:p>
      </dgm:t>
    </dgm:pt>
    <dgm:pt modelId="{CE2C6AED-0FE9-4EC6-843F-AEE71945D90A}" type="pres">
      <dgm:prSet presAssocID="{2DA8C08D-89AA-4E9F-8283-B7F16094557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C3BE3-F40D-4FE5-80C5-B8B2F5146969}" type="pres">
      <dgm:prSet presAssocID="{2DA8C08D-89AA-4E9F-8283-B7F160945571}" presName="tile2" presStyleLbl="node1" presStyleIdx="1" presStyleCnt="4"/>
      <dgm:spPr/>
      <dgm:t>
        <a:bodyPr/>
        <a:lstStyle/>
        <a:p>
          <a:endParaRPr lang="ru-RU"/>
        </a:p>
      </dgm:t>
    </dgm:pt>
    <dgm:pt modelId="{6F72127A-860E-43FB-B83A-8ADD38751E4C}" type="pres">
      <dgm:prSet presAssocID="{2DA8C08D-89AA-4E9F-8283-B7F16094557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9F509-AD11-4D38-9BC0-FCFB83B0CB2F}" type="pres">
      <dgm:prSet presAssocID="{2DA8C08D-89AA-4E9F-8283-B7F160945571}" presName="tile3" presStyleLbl="node1" presStyleIdx="2" presStyleCnt="4"/>
      <dgm:spPr/>
      <dgm:t>
        <a:bodyPr/>
        <a:lstStyle/>
        <a:p>
          <a:endParaRPr lang="ru-RU"/>
        </a:p>
      </dgm:t>
    </dgm:pt>
    <dgm:pt modelId="{977663A6-67C4-4DBB-9797-46C7CD6C9281}" type="pres">
      <dgm:prSet presAssocID="{2DA8C08D-89AA-4E9F-8283-B7F16094557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05C0B-FF93-4E1F-9280-2D5465DF995B}" type="pres">
      <dgm:prSet presAssocID="{2DA8C08D-89AA-4E9F-8283-B7F160945571}" presName="tile4" presStyleLbl="node1" presStyleIdx="3" presStyleCnt="4"/>
      <dgm:spPr/>
      <dgm:t>
        <a:bodyPr/>
        <a:lstStyle/>
        <a:p>
          <a:endParaRPr lang="ru-RU"/>
        </a:p>
      </dgm:t>
    </dgm:pt>
    <dgm:pt modelId="{E984D444-876E-4458-A471-A36E4F073110}" type="pres">
      <dgm:prSet presAssocID="{2DA8C08D-89AA-4E9F-8283-B7F16094557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F53A2-6354-4E48-8552-699A02D2DB17}" type="pres">
      <dgm:prSet presAssocID="{2DA8C08D-89AA-4E9F-8283-B7F160945571}" presName="centerTile" presStyleLbl="fgShp" presStyleIdx="0" presStyleCnt="1" custScaleY="14237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1C1122D-8891-42AD-BC41-BBEDB59080A6}" type="presOf" srcId="{43811EE4-8C7C-48DC-A6E3-CA25DE8AEBD8}" destId="{CE2C6AED-0FE9-4EC6-843F-AEE71945D90A}" srcOrd="1" destOrd="0" presId="urn:microsoft.com/office/officeart/2005/8/layout/matrix1"/>
    <dgm:cxn modelId="{8FA77D0B-20AF-41B3-9B2A-7CBCB421C11A}" srcId="{4E4A8494-9195-49B9-B041-4FF5641D304F}" destId="{D1009BB0-0A6D-4AAB-9225-06C95820D775}" srcOrd="1" destOrd="0" parTransId="{01343B9A-F0AC-4272-943D-E0BED3A0AD13}" sibTransId="{F8E990A9-C08C-4E7D-9FA0-1DC04F4EE0DE}"/>
    <dgm:cxn modelId="{1436C767-0F89-44FE-A255-26B66C0AD663}" type="presOf" srcId="{D1009BB0-0A6D-4AAB-9225-06C95820D775}" destId="{FE4C3BE3-F40D-4FE5-80C5-B8B2F5146969}" srcOrd="0" destOrd="0" presId="urn:microsoft.com/office/officeart/2005/8/layout/matrix1"/>
    <dgm:cxn modelId="{D587702A-AF3B-43EF-B4DC-64FBA773E776}" srcId="{4E4A8494-9195-49B9-B041-4FF5641D304F}" destId="{43811EE4-8C7C-48DC-A6E3-CA25DE8AEBD8}" srcOrd="0" destOrd="0" parTransId="{5650C15A-2C0F-485D-8B2C-3AA8F4588057}" sibTransId="{E195F95A-ABB9-4F0E-894A-C6399910D8A6}"/>
    <dgm:cxn modelId="{3C9008DA-AF79-48FF-8AFB-36CAA8807367}" type="presOf" srcId="{C69C69C5-F681-465D-9E9B-A0A6A97A7847}" destId="{977663A6-67C4-4DBB-9797-46C7CD6C9281}" srcOrd="1" destOrd="0" presId="urn:microsoft.com/office/officeart/2005/8/layout/matrix1"/>
    <dgm:cxn modelId="{44AA9918-915E-4700-AD4F-68409092C4ED}" srcId="{2DA8C08D-89AA-4E9F-8283-B7F160945571}" destId="{4E4A8494-9195-49B9-B041-4FF5641D304F}" srcOrd="0" destOrd="0" parTransId="{5801D9F7-58D0-4A13-8635-BC5540FE2E3D}" sibTransId="{99289BF9-CD9C-4D31-BABF-6CB868E0B7DD}"/>
    <dgm:cxn modelId="{86368F07-5AE0-4356-89AE-ADA78B7A761F}" srcId="{4E4A8494-9195-49B9-B041-4FF5641D304F}" destId="{1687518E-5B94-4CEF-971B-66044EB8E4C2}" srcOrd="3" destOrd="0" parTransId="{FA1B2BFF-9CEA-49C1-9373-3955CD2BCD4B}" sibTransId="{33C27E81-D52F-4373-9665-2F51A8102CF9}"/>
    <dgm:cxn modelId="{4BCCB9C2-4DD0-4502-B48F-E95F2BD6B759}" type="presOf" srcId="{1687518E-5B94-4CEF-971B-66044EB8E4C2}" destId="{E984D444-876E-4458-A471-A36E4F073110}" srcOrd="1" destOrd="0" presId="urn:microsoft.com/office/officeart/2005/8/layout/matrix1"/>
    <dgm:cxn modelId="{8ABE4F85-3CED-4228-AC61-0C04FFC5DE57}" type="presOf" srcId="{1687518E-5B94-4CEF-971B-66044EB8E4C2}" destId="{F3C05C0B-FF93-4E1F-9280-2D5465DF995B}" srcOrd="0" destOrd="0" presId="urn:microsoft.com/office/officeart/2005/8/layout/matrix1"/>
    <dgm:cxn modelId="{9FEAB484-7020-4130-997E-72D2905063F0}" type="presOf" srcId="{4E4A8494-9195-49B9-B041-4FF5641D304F}" destId="{BC0F53A2-6354-4E48-8552-699A02D2DB17}" srcOrd="0" destOrd="0" presId="urn:microsoft.com/office/officeart/2005/8/layout/matrix1"/>
    <dgm:cxn modelId="{E22DDC2B-A786-4846-A181-49B62C46346D}" type="presOf" srcId="{2DA8C08D-89AA-4E9F-8283-B7F160945571}" destId="{016BC6F0-679B-41EA-94E9-0511A0A2BA0B}" srcOrd="0" destOrd="0" presId="urn:microsoft.com/office/officeart/2005/8/layout/matrix1"/>
    <dgm:cxn modelId="{9FA49660-9C69-44C6-A300-FD112EEAD265}" srcId="{2DA8C08D-89AA-4E9F-8283-B7F160945571}" destId="{A419A0ED-9E25-4929-A8DA-96D712D9E26D}" srcOrd="1" destOrd="0" parTransId="{BADD9E8A-930B-4F24-AFD5-F62102D8D4B9}" sibTransId="{779C8A40-8A05-46BB-BDED-C622C51CA645}"/>
    <dgm:cxn modelId="{01163024-CC09-43A5-879C-A0E6F5F7503D}" type="presOf" srcId="{43811EE4-8C7C-48DC-A6E3-CA25DE8AEBD8}" destId="{F16672D4-74E2-45F2-B713-A302E079D1F4}" srcOrd="0" destOrd="0" presId="urn:microsoft.com/office/officeart/2005/8/layout/matrix1"/>
    <dgm:cxn modelId="{E2FDFADF-D477-48F5-A4E0-50AB88AAF20B}" type="presOf" srcId="{D1009BB0-0A6D-4AAB-9225-06C95820D775}" destId="{6F72127A-860E-43FB-B83A-8ADD38751E4C}" srcOrd="1" destOrd="0" presId="urn:microsoft.com/office/officeart/2005/8/layout/matrix1"/>
    <dgm:cxn modelId="{4CC26B53-F0E9-41F1-8C00-9760DC2BC8F0}" srcId="{4E4A8494-9195-49B9-B041-4FF5641D304F}" destId="{C69C69C5-F681-465D-9E9B-A0A6A97A7847}" srcOrd="2" destOrd="0" parTransId="{919DA85F-08EE-4161-BB1E-7A1B7FD0D5A6}" sibTransId="{A993C48F-37F5-45EE-B418-FF1D79FBEF94}"/>
    <dgm:cxn modelId="{06A9781A-DF67-4B88-A010-7EFEECD4957E}" type="presOf" srcId="{C69C69C5-F681-465D-9E9B-A0A6A97A7847}" destId="{8549F509-AD11-4D38-9BC0-FCFB83B0CB2F}" srcOrd="0" destOrd="0" presId="urn:microsoft.com/office/officeart/2005/8/layout/matrix1"/>
    <dgm:cxn modelId="{232F7E10-C6BD-49D7-8646-8B7AE6D280B7}" type="presParOf" srcId="{016BC6F0-679B-41EA-94E9-0511A0A2BA0B}" destId="{C74AEBA9-D9F4-4FC1-A10E-072C2F97355D}" srcOrd="0" destOrd="0" presId="urn:microsoft.com/office/officeart/2005/8/layout/matrix1"/>
    <dgm:cxn modelId="{D0D156E9-26EC-418B-A1E6-39273686BE2A}" type="presParOf" srcId="{C74AEBA9-D9F4-4FC1-A10E-072C2F97355D}" destId="{F16672D4-74E2-45F2-B713-A302E079D1F4}" srcOrd="0" destOrd="0" presId="urn:microsoft.com/office/officeart/2005/8/layout/matrix1"/>
    <dgm:cxn modelId="{DC7F27E0-170D-431F-91C8-E84689D2F721}" type="presParOf" srcId="{C74AEBA9-D9F4-4FC1-A10E-072C2F97355D}" destId="{CE2C6AED-0FE9-4EC6-843F-AEE71945D90A}" srcOrd="1" destOrd="0" presId="urn:microsoft.com/office/officeart/2005/8/layout/matrix1"/>
    <dgm:cxn modelId="{812E43F1-8BD8-45D3-9040-8FE36977476A}" type="presParOf" srcId="{C74AEBA9-D9F4-4FC1-A10E-072C2F97355D}" destId="{FE4C3BE3-F40D-4FE5-80C5-B8B2F5146969}" srcOrd="2" destOrd="0" presId="urn:microsoft.com/office/officeart/2005/8/layout/matrix1"/>
    <dgm:cxn modelId="{07C0E664-4254-4BBB-8F95-A71021B8FE7D}" type="presParOf" srcId="{C74AEBA9-D9F4-4FC1-A10E-072C2F97355D}" destId="{6F72127A-860E-43FB-B83A-8ADD38751E4C}" srcOrd="3" destOrd="0" presId="urn:microsoft.com/office/officeart/2005/8/layout/matrix1"/>
    <dgm:cxn modelId="{82673D70-4C4A-4D52-A940-8F1D4B53F7C8}" type="presParOf" srcId="{C74AEBA9-D9F4-4FC1-A10E-072C2F97355D}" destId="{8549F509-AD11-4D38-9BC0-FCFB83B0CB2F}" srcOrd="4" destOrd="0" presId="urn:microsoft.com/office/officeart/2005/8/layout/matrix1"/>
    <dgm:cxn modelId="{CA5BCF24-B5C0-4C4B-9A46-28F6D1A5D55D}" type="presParOf" srcId="{C74AEBA9-D9F4-4FC1-A10E-072C2F97355D}" destId="{977663A6-67C4-4DBB-9797-46C7CD6C9281}" srcOrd="5" destOrd="0" presId="urn:microsoft.com/office/officeart/2005/8/layout/matrix1"/>
    <dgm:cxn modelId="{CA4519B2-4F2A-44DB-8474-71C75618CF22}" type="presParOf" srcId="{C74AEBA9-D9F4-4FC1-A10E-072C2F97355D}" destId="{F3C05C0B-FF93-4E1F-9280-2D5465DF995B}" srcOrd="6" destOrd="0" presId="urn:microsoft.com/office/officeart/2005/8/layout/matrix1"/>
    <dgm:cxn modelId="{CBC495CB-EF26-4C0D-9E60-6655A6CBBE6F}" type="presParOf" srcId="{C74AEBA9-D9F4-4FC1-A10E-072C2F97355D}" destId="{E984D444-876E-4458-A471-A36E4F073110}" srcOrd="7" destOrd="0" presId="urn:microsoft.com/office/officeart/2005/8/layout/matrix1"/>
    <dgm:cxn modelId="{8DA836B1-8668-49A7-83E8-7ECD2878EEF7}" type="presParOf" srcId="{016BC6F0-679B-41EA-94E9-0511A0A2BA0B}" destId="{BC0F53A2-6354-4E48-8552-699A02D2DB17}" srcOrd="1" destOrd="0" presId="urn:microsoft.com/office/officeart/2005/8/layout/matrix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29DB2B-F3D2-4E23-91C1-7042FF8233F8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613783-36C5-4029-90DF-8FD1F50317D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B1E474E-E2A2-4BF3-890D-65F41B4B9436}" type="parTrans" cxnId="{9ABD502D-49AD-40CE-A805-7AB07ADFFA6A}">
      <dgm:prSet/>
      <dgm:spPr/>
      <dgm:t>
        <a:bodyPr/>
        <a:lstStyle/>
        <a:p>
          <a:endParaRPr lang="ru-RU"/>
        </a:p>
      </dgm:t>
    </dgm:pt>
    <dgm:pt modelId="{A0A2355A-5E43-4D7B-91C5-596DC5657F44}" type="sibTrans" cxnId="{9ABD502D-49AD-40CE-A805-7AB07ADFFA6A}">
      <dgm:prSet/>
      <dgm:spPr/>
      <dgm:t>
        <a:bodyPr/>
        <a:lstStyle/>
        <a:p>
          <a:endParaRPr lang="ru-RU"/>
        </a:p>
      </dgm:t>
    </dgm:pt>
    <dgm:pt modelId="{EEEEE1C3-809A-4931-B809-231CB01E3A0F}">
      <dgm:prSet phldrT="[Текст]"/>
      <dgm:spPr/>
      <dgm:t>
        <a:bodyPr/>
        <a:lstStyle/>
        <a:p>
          <a:r>
            <a:rPr lang="ru-RU" dirty="0" smtClean="0"/>
            <a:t>Завершение структурной дифференцировки тканей </a:t>
          </a:r>
          <a:endParaRPr lang="ru-RU" dirty="0"/>
        </a:p>
      </dgm:t>
    </dgm:pt>
    <dgm:pt modelId="{F30D7ECC-A137-4D3D-BBF6-D45FDF6E99A6}" type="parTrans" cxnId="{D2EC360A-4EA4-42B0-99F5-5598E045E0AE}">
      <dgm:prSet/>
      <dgm:spPr/>
      <dgm:t>
        <a:bodyPr/>
        <a:lstStyle/>
        <a:p>
          <a:endParaRPr lang="ru-RU"/>
        </a:p>
      </dgm:t>
    </dgm:pt>
    <dgm:pt modelId="{56A7EB23-D013-4949-9FC1-DDDF9BC237F5}" type="sibTrans" cxnId="{D2EC360A-4EA4-42B0-99F5-5598E045E0AE}">
      <dgm:prSet/>
      <dgm:spPr/>
      <dgm:t>
        <a:bodyPr/>
        <a:lstStyle/>
        <a:p>
          <a:endParaRPr lang="ru-RU"/>
        </a:p>
      </dgm:t>
    </dgm:pt>
    <dgm:pt modelId="{B4A14E0B-4FB9-40DE-94EB-B99D33BF46D4}">
      <dgm:prSet phldrT="[Текст]"/>
      <dgm:spPr/>
      <dgm:t>
        <a:bodyPr/>
        <a:lstStyle/>
        <a:p>
          <a:r>
            <a:rPr lang="ru-RU" dirty="0" smtClean="0"/>
            <a:t>Половые различия в физическом развитии</a:t>
          </a:r>
          <a:endParaRPr lang="ru-RU" dirty="0"/>
        </a:p>
      </dgm:t>
    </dgm:pt>
    <dgm:pt modelId="{BC30D332-2347-4479-9026-3EF1728EDA2D}" type="parTrans" cxnId="{02105251-3B65-43B7-BDEE-05D6E7229186}">
      <dgm:prSet/>
      <dgm:spPr/>
      <dgm:t>
        <a:bodyPr/>
        <a:lstStyle/>
        <a:p>
          <a:endParaRPr lang="ru-RU"/>
        </a:p>
      </dgm:t>
    </dgm:pt>
    <dgm:pt modelId="{C3053363-6882-44DC-BD81-5747AD4C5822}" type="sibTrans" cxnId="{02105251-3B65-43B7-BDEE-05D6E7229186}">
      <dgm:prSet/>
      <dgm:spPr/>
      <dgm:t>
        <a:bodyPr/>
        <a:lstStyle/>
        <a:p>
          <a:endParaRPr lang="ru-RU"/>
        </a:p>
      </dgm:t>
    </dgm:pt>
    <dgm:pt modelId="{CB7FDE63-95E7-449B-9EA8-22CB211ECB54}">
      <dgm:prSet phldrT="[Текст]"/>
      <dgm:spPr/>
      <dgm:t>
        <a:bodyPr/>
        <a:lstStyle/>
        <a:p>
          <a:r>
            <a:rPr lang="ru-RU" dirty="0" smtClean="0"/>
            <a:t>Улучшение памяти, интеллекта</a:t>
          </a:r>
          <a:endParaRPr lang="ru-RU" dirty="0"/>
        </a:p>
      </dgm:t>
    </dgm:pt>
    <dgm:pt modelId="{11CE962A-9682-4DD0-AA55-8C87DE26A852}" type="parTrans" cxnId="{83D70E94-41A2-4C6D-AF8A-A3F4B753D824}">
      <dgm:prSet/>
      <dgm:spPr/>
      <dgm:t>
        <a:bodyPr/>
        <a:lstStyle/>
        <a:p>
          <a:endParaRPr lang="ru-RU"/>
        </a:p>
      </dgm:t>
    </dgm:pt>
    <dgm:pt modelId="{38F13E3F-7B9D-4615-BB2E-80BCC5E2BCA4}" type="sibTrans" cxnId="{83D70E94-41A2-4C6D-AF8A-A3F4B753D824}">
      <dgm:prSet/>
      <dgm:spPr/>
      <dgm:t>
        <a:bodyPr/>
        <a:lstStyle/>
        <a:p>
          <a:endParaRPr lang="ru-RU"/>
        </a:p>
      </dgm:t>
    </dgm:pt>
    <dgm:pt modelId="{B5E66734-0EB5-4DF0-B344-9F50A217A045}">
      <dgm:prSet phldrT="[Текст]"/>
      <dgm:spPr/>
      <dgm:t>
        <a:bodyPr/>
        <a:lstStyle/>
        <a:p>
          <a:r>
            <a:rPr lang="ru-RU" dirty="0" smtClean="0"/>
            <a:t>Развитие волевых качеств</a:t>
          </a:r>
          <a:endParaRPr lang="ru-RU" dirty="0"/>
        </a:p>
      </dgm:t>
    </dgm:pt>
    <dgm:pt modelId="{A6E81D28-520D-4547-BB8F-5D2556131FF5}" type="parTrans" cxnId="{19B5534B-1B34-4566-AD62-E9B020A77FF6}">
      <dgm:prSet/>
      <dgm:spPr/>
      <dgm:t>
        <a:bodyPr/>
        <a:lstStyle/>
        <a:p>
          <a:endParaRPr lang="ru-RU"/>
        </a:p>
      </dgm:t>
    </dgm:pt>
    <dgm:pt modelId="{9D156B93-07C2-469C-A913-1453D9A4DE4E}" type="sibTrans" cxnId="{19B5534B-1B34-4566-AD62-E9B020A77FF6}">
      <dgm:prSet/>
      <dgm:spPr/>
      <dgm:t>
        <a:bodyPr/>
        <a:lstStyle/>
        <a:p>
          <a:endParaRPr lang="ru-RU"/>
        </a:p>
      </dgm:t>
    </dgm:pt>
    <dgm:pt modelId="{872B039F-FED5-4598-8C47-F11F98653038}">
      <dgm:prSet phldrT="[Текст]" phldr="1"/>
      <dgm:spPr/>
      <dgm:t>
        <a:bodyPr/>
        <a:lstStyle/>
        <a:p>
          <a:endParaRPr lang="ru-RU" dirty="0"/>
        </a:p>
      </dgm:t>
    </dgm:pt>
    <dgm:pt modelId="{2EFE3EDD-FA35-4A60-B007-DD28F4FB50AF}" type="parTrans" cxnId="{52F4B3A6-2EC3-4B8B-A266-982EC987A2CB}">
      <dgm:prSet/>
      <dgm:spPr/>
      <dgm:t>
        <a:bodyPr/>
        <a:lstStyle/>
        <a:p>
          <a:endParaRPr lang="ru-RU"/>
        </a:p>
      </dgm:t>
    </dgm:pt>
    <dgm:pt modelId="{D79D4E55-DB26-4FFA-B848-A379833FAEAE}" type="sibTrans" cxnId="{52F4B3A6-2EC3-4B8B-A266-982EC987A2CB}">
      <dgm:prSet/>
      <dgm:spPr/>
      <dgm:t>
        <a:bodyPr/>
        <a:lstStyle/>
        <a:p>
          <a:endParaRPr lang="ru-RU"/>
        </a:p>
      </dgm:t>
    </dgm:pt>
    <dgm:pt modelId="{FDF03A20-3863-425E-B76C-7BA4A8CACBBC}">
      <dgm:prSet phldrT="[Текст]" phldr="1"/>
      <dgm:spPr/>
      <dgm:t>
        <a:bodyPr/>
        <a:lstStyle/>
        <a:p>
          <a:endParaRPr lang="ru-RU" dirty="0"/>
        </a:p>
      </dgm:t>
    </dgm:pt>
    <dgm:pt modelId="{F4534A2B-E77B-447B-AC24-79C791D5A951}" type="parTrans" cxnId="{EE0ADEFF-0EAA-4735-9012-434CCC2B82F1}">
      <dgm:prSet/>
      <dgm:spPr/>
      <dgm:t>
        <a:bodyPr/>
        <a:lstStyle/>
        <a:p>
          <a:endParaRPr lang="ru-RU"/>
        </a:p>
      </dgm:t>
    </dgm:pt>
    <dgm:pt modelId="{A157882C-0841-4019-A976-772F3FE8B7D9}" type="sibTrans" cxnId="{EE0ADEFF-0EAA-4735-9012-434CCC2B82F1}">
      <dgm:prSet/>
      <dgm:spPr/>
      <dgm:t>
        <a:bodyPr/>
        <a:lstStyle/>
        <a:p>
          <a:endParaRPr lang="ru-RU"/>
        </a:p>
      </dgm:t>
    </dgm:pt>
    <dgm:pt modelId="{E839D584-5A17-49AC-8D2F-0ED40C09B472}" type="pres">
      <dgm:prSet presAssocID="{5E29DB2B-F3D2-4E23-91C1-7042FF8233F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7B06E8-059C-4B74-892F-AC8B38B571ED}" type="pres">
      <dgm:prSet presAssocID="{5E29DB2B-F3D2-4E23-91C1-7042FF8233F8}" presName="matrix" presStyleCnt="0"/>
      <dgm:spPr/>
      <dgm:t>
        <a:bodyPr/>
        <a:lstStyle/>
        <a:p>
          <a:endParaRPr lang="ru-RU"/>
        </a:p>
      </dgm:t>
    </dgm:pt>
    <dgm:pt modelId="{E5A5A32B-7E4C-4FB8-8A97-2DE60367936F}" type="pres">
      <dgm:prSet presAssocID="{5E29DB2B-F3D2-4E23-91C1-7042FF8233F8}" presName="tile1" presStyleLbl="node1" presStyleIdx="0" presStyleCnt="4"/>
      <dgm:spPr/>
      <dgm:t>
        <a:bodyPr/>
        <a:lstStyle/>
        <a:p>
          <a:endParaRPr lang="ru-RU"/>
        </a:p>
      </dgm:t>
    </dgm:pt>
    <dgm:pt modelId="{E806F507-A9F8-4884-B8B4-3086D2E4E94C}" type="pres">
      <dgm:prSet presAssocID="{5E29DB2B-F3D2-4E23-91C1-7042FF8233F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42B22-789D-4ADE-926D-DABD4B025A2A}" type="pres">
      <dgm:prSet presAssocID="{5E29DB2B-F3D2-4E23-91C1-7042FF8233F8}" presName="tile2" presStyleLbl="node1" presStyleIdx="1" presStyleCnt="4"/>
      <dgm:spPr/>
      <dgm:t>
        <a:bodyPr/>
        <a:lstStyle/>
        <a:p>
          <a:endParaRPr lang="ru-RU"/>
        </a:p>
      </dgm:t>
    </dgm:pt>
    <dgm:pt modelId="{1505936B-38BC-4FDC-9D09-6069DD0D9811}" type="pres">
      <dgm:prSet presAssocID="{5E29DB2B-F3D2-4E23-91C1-7042FF8233F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473A44-B193-4FFD-9B6E-4714AB0033AC}" type="pres">
      <dgm:prSet presAssocID="{5E29DB2B-F3D2-4E23-91C1-7042FF8233F8}" presName="tile3" presStyleLbl="node1" presStyleIdx="2" presStyleCnt="4"/>
      <dgm:spPr/>
      <dgm:t>
        <a:bodyPr/>
        <a:lstStyle/>
        <a:p>
          <a:endParaRPr lang="ru-RU"/>
        </a:p>
      </dgm:t>
    </dgm:pt>
    <dgm:pt modelId="{5D9C4624-3F64-4DBE-BF09-3A0A5BF1078B}" type="pres">
      <dgm:prSet presAssocID="{5E29DB2B-F3D2-4E23-91C1-7042FF8233F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EED5B-A793-4399-AEB0-B1463AAB3905}" type="pres">
      <dgm:prSet presAssocID="{5E29DB2B-F3D2-4E23-91C1-7042FF8233F8}" presName="tile4" presStyleLbl="node1" presStyleIdx="3" presStyleCnt="4"/>
      <dgm:spPr/>
      <dgm:t>
        <a:bodyPr/>
        <a:lstStyle/>
        <a:p>
          <a:endParaRPr lang="ru-RU"/>
        </a:p>
      </dgm:t>
    </dgm:pt>
    <dgm:pt modelId="{6E44F934-B602-4A47-8106-FF737F8274BE}" type="pres">
      <dgm:prSet presAssocID="{5E29DB2B-F3D2-4E23-91C1-7042FF8233F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901F0-9FC6-4A37-A451-58AE58481D0F}" type="pres">
      <dgm:prSet presAssocID="{5E29DB2B-F3D2-4E23-91C1-7042FF8233F8}" presName="centerTile" presStyleLbl="fgShp" presStyleIdx="0" presStyleCnt="1" custScaleY="14237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D77E4C9-9835-44CF-98B9-77CF543EDA4A}" type="presOf" srcId="{B5E66734-0EB5-4DF0-B344-9F50A217A045}" destId="{6E44F934-B602-4A47-8106-FF737F8274BE}" srcOrd="1" destOrd="0" presId="urn:microsoft.com/office/officeart/2005/8/layout/matrix1"/>
    <dgm:cxn modelId="{DD9AE7C7-EC10-4561-8AAD-5463A15947BF}" type="presOf" srcId="{EEEEE1C3-809A-4931-B809-231CB01E3A0F}" destId="{E5A5A32B-7E4C-4FB8-8A97-2DE60367936F}" srcOrd="0" destOrd="0" presId="urn:microsoft.com/office/officeart/2005/8/layout/matrix1"/>
    <dgm:cxn modelId="{F8B7B4D1-CE85-47D9-9E66-D9536C9EF8AB}" type="presOf" srcId="{B4A14E0B-4FB9-40DE-94EB-B99D33BF46D4}" destId="{E6E42B22-789D-4ADE-926D-DABD4B025A2A}" srcOrd="0" destOrd="0" presId="urn:microsoft.com/office/officeart/2005/8/layout/matrix1"/>
    <dgm:cxn modelId="{2ED63655-329C-4696-B5F9-02272CD6BD43}" type="presOf" srcId="{B5E66734-0EB5-4DF0-B344-9F50A217A045}" destId="{DECEED5B-A793-4399-AEB0-B1463AAB3905}" srcOrd="0" destOrd="0" presId="urn:microsoft.com/office/officeart/2005/8/layout/matrix1"/>
    <dgm:cxn modelId="{19B5534B-1B34-4566-AD62-E9B020A77FF6}" srcId="{DA613783-36C5-4029-90DF-8FD1F50317DC}" destId="{B5E66734-0EB5-4DF0-B344-9F50A217A045}" srcOrd="3" destOrd="0" parTransId="{A6E81D28-520D-4547-BB8F-5D2556131FF5}" sibTransId="{9D156B93-07C2-469C-A913-1453D9A4DE4E}"/>
    <dgm:cxn modelId="{8471DD86-7098-4237-9840-3097DEA46CEF}" type="presOf" srcId="{EEEEE1C3-809A-4931-B809-231CB01E3A0F}" destId="{E806F507-A9F8-4884-B8B4-3086D2E4E94C}" srcOrd="1" destOrd="0" presId="urn:microsoft.com/office/officeart/2005/8/layout/matrix1"/>
    <dgm:cxn modelId="{3C1B76DA-D886-4817-8C43-4D2EEEE6A9B4}" type="presOf" srcId="{CB7FDE63-95E7-449B-9EA8-22CB211ECB54}" destId="{5D9C4624-3F64-4DBE-BF09-3A0A5BF1078B}" srcOrd="1" destOrd="0" presId="urn:microsoft.com/office/officeart/2005/8/layout/matrix1"/>
    <dgm:cxn modelId="{9A3F680F-D969-4973-ABC9-4110CF7582F9}" type="presOf" srcId="{5E29DB2B-F3D2-4E23-91C1-7042FF8233F8}" destId="{E839D584-5A17-49AC-8D2F-0ED40C09B472}" srcOrd="0" destOrd="0" presId="urn:microsoft.com/office/officeart/2005/8/layout/matrix1"/>
    <dgm:cxn modelId="{3F44816B-9C43-4CD6-88CA-1A6F31305356}" type="presOf" srcId="{B4A14E0B-4FB9-40DE-94EB-B99D33BF46D4}" destId="{1505936B-38BC-4FDC-9D09-6069DD0D9811}" srcOrd="1" destOrd="0" presId="urn:microsoft.com/office/officeart/2005/8/layout/matrix1"/>
    <dgm:cxn modelId="{83D70E94-41A2-4C6D-AF8A-A3F4B753D824}" srcId="{DA613783-36C5-4029-90DF-8FD1F50317DC}" destId="{CB7FDE63-95E7-449B-9EA8-22CB211ECB54}" srcOrd="2" destOrd="0" parTransId="{11CE962A-9682-4DD0-AA55-8C87DE26A852}" sibTransId="{38F13E3F-7B9D-4615-BB2E-80BCC5E2BCA4}"/>
    <dgm:cxn modelId="{EE0ADEFF-0EAA-4735-9012-434CCC2B82F1}" srcId="{5E29DB2B-F3D2-4E23-91C1-7042FF8233F8}" destId="{FDF03A20-3863-425E-B76C-7BA4A8CACBBC}" srcOrd="1" destOrd="0" parTransId="{F4534A2B-E77B-447B-AC24-79C791D5A951}" sibTransId="{A157882C-0841-4019-A976-772F3FE8B7D9}"/>
    <dgm:cxn modelId="{9ABD502D-49AD-40CE-A805-7AB07ADFFA6A}" srcId="{5E29DB2B-F3D2-4E23-91C1-7042FF8233F8}" destId="{DA613783-36C5-4029-90DF-8FD1F50317DC}" srcOrd="0" destOrd="0" parTransId="{2B1E474E-E2A2-4BF3-890D-65F41B4B9436}" sibTransId="{A0A2355A-5E43-4D7B-91C5-596DC5657F44}"/>
    <dgm:cxn modelId="{8127EC46-7800-4889-92BC-38387899493A}" type="presOf" srcId="{CB7FDE63-95E7-449B-9EA8-22CB211ECB54}" destId="{4E473A44-B193-4FFD-9B6E-4714AB0033AC}" srcOrd="0" destOrd="0" presId="urn:microsoft.com/office/officeart/2005/8/layout/matrix1"/>
    <dgm:cxn modelId="{02105251-3B65-43B7-BDEE-05D6E7229186}" srcId="{DA613783-36C5-4029-90DF-8FD1F50317DC}" destId="{B4A14E0B-4FB9-40DE-94EB-B99D33BF46D4}" srcOrd="1" destOrd="0" parTransId="{BC30D332-2347-4479-9026-3EF1728EDA2D}" sibTransId="{C3053363-6882-44DC-BD81-5747AD4C5822}"/>
    <dgm:cxn modelId="{52F4B3A6-2EC3-4B8B-A266-982EC987A2CB}" srcId="{5E29DB2B-F3D2-4E23-91C1-7042FF8233F8}" destId="{872B039F-FED5-4598-8C47-F11F98653038}" srcOrd="2" destOrd="0" parTransId="{2EFE3EDD-FA35-4A60-B007-DD28F4FB50AF}" sibTransId="{D79D4E55-DB26-4FFA-B848-A379833FAEAE}"/>
    <dgm:cxn modelId="{D482CFBD-E5F1-4B9D-9440-FAB51F59568D}" type="presOf" srcId="{DA613783-36C5-4029-90DF-8FD1F50317DC}" destId="{7AD901F0-9FC6-4A37-A451-58AE58481D0F}" srcOrd="0" destOrd="0" presId="urn:microsoft.com/office/officeart/2005/8/layout/matrix1"/>
    <dgm:cxn modelId="{D2EC360A-4EA4-42B0-99F5-5598E045E0AE}" srcId="{DA613783-36C5-4029-90DF-8FD1F50317DC}" destId="{EEEEE1C3-809A-4931-B809-231CB01E3A0F}" srcOrd="0" destOrd="0" parTransId="{F30D7ECC-A137-4D3D-BBF6-D45FDF6E99A6}" sibTransId="{56A7EB23-D013-4949-9FC1-DDDF9BC237F5}"/>
    <dgm:cxn modelId="{55B323B1-D463-437A-B77F-6CE5FACB7B7F}" type="presParOf" srcId="{E839D584-5A17-49AC-8D2F-0ED40C09B472}" destId="{8D7B06E8-059C-4B74-892F-AC8B38B571ED}" srcOrd="0" destOrd="0" presId="urn:microsoft.com/office/officeart/2005/8/layout/matrix1"/>
    <dgm:cxn modelId="{8A50542C-A1C6-4B10-A927-D09B52636C76}" type="presParOf" srcId="{8D7B06E8-059C-4B74-892F-AC8B38B571ED}" destId="{E5A5A32B-7E4C-4FB8-8A97-2DE60367936F}" srcOrd="0" destOrd="0" presId="urn:microsoft.com/office/officeart/2005/8/layout/matrix1"/>
    <dgm:cxn modelId="{37154DF8-9FAF-422E-B744-05BEE157C145}" type="presParOf" srcId="{8D7B06E8-059C-4B74-892F-AC8B38B571ED}" destId="{E806F507-A9F8-4884-B8B4-3086D2E4E94C}" srcOrd="1" destOrd="0" presId="urn:microsoft.com/office/officeart/2005/8/layout/matrix1"/>
    <dgm:cxn modelId="{8CF4FDE2-7AB3-46CD-A1B0-DACC84D0F320}" type="presParOf" srcId="{8D7B06E8-059C-4B74-892F-AC8B38B571ED}" destId="{E6E42B22-789D-4ADE-926D-DABD4B025A2A}" srcOrd="2" destOrd="0" presId="urn:microsoft.com/office/officeart/2005/8/layout/matrix1"/>
    <dgm:cxn modelId="{D7247B5C-FAFC-41D1-A59A-DEF1578C219A}" type="presParOf" srcId="{8D7B06E8-059C-4B74-892F-AC8B38B571ED}" destId="{1505936B-38BC-4FDC-9D09-6069DD0D9811}" srcOrd="3" destOrd="0" presId="urn:microsoft.com/office/officeart/2005/8/layout/matrix1"/>
    <dgm:cxn modelId="{E1CD8564-B578-4197-85A7-6D0A62C362BC}" type="presParOf" srcId="{8D7B06E8-059C-4B74-892F-AC8B38B571ED}" destId="{4E473A44-B193-4FFD-9B6E-4714AB0033AC}" srcOrd="4" destOrd="0" presId="urn:microsoft.com/office/officeart/2005/8/layout/matrix1"/>
    <dgm:cxn modelId="{64582378-41D7-486D-8F72-20E05DE0992C}" type="presParOf" srcId="{8D7B06E8-059C-4B74-892F-AC8B38B571ED}" destId="{5D9C4624-3F64-4DBE-BF09-3A0A5BF1078B}" srcOrd="5" destOrd="0" presId="urn:microsoft.com/office/officeart/2005/8/layout/matrix1"/>
    <dgm:cxn modelId="{D14CDEDC-4FA0-43F6-970A-64A4E2EDEA8B}" type="presParOf" srcId="{8D7B06E8-059C-4B74-892F-AC8B38B571ED}" destId="{DECEED5B-A793-4399-AEB0-B1463AAB3905}" srcOrd="6" destOrd="0" presId="urn:microsoft.com/office/officeart/2005/8/layout/matrix1"/>
    <dgm:cxn modelId="{64CD6933-D266-4AAF-9445-450182A26554}" type="presParOf" srcId="{8D7B06E8-059C-4B74-892F-AC8B38B571ED}" destId="{6E44F934-B602-4A47-8106-FF737F8274BE}" srcOrd="7" destOrd="0" presId="urn:microsoft.com/office/officeart/2005/8/layout/matrix1"/>
    <dgm:cxn modelId="{7E16F01B-0CD6-44F6-BEB1-8185B37B180C}" type="presParOf" srcId="{E839D584-5A17-49AC-8D2F-0ED40C09B472}" destId="{7AD901F0-9FC6-4A37-A451-58AE58481D0F}" srcOrd="1" destOrd="0" presId="urn:microsoft.com/office/officeart/2005/8/layout/matrix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CEE2FB-25CE-4CA3-8B4B-2182FDE34E21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AE056-CFA1-4F09-B26D-D133746A1148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3C976E4-D996-4089-BAFA-A537A9EF44CC}" type="parTrans" cxnId="{6ADDEE0F-342C-4E27-BB3B-FC241D0EF0DA}">
      <dgm:prSet/>
      <dgm:spPr/>
      <dgm:t>
        <a:bodyPr/>
        <a:lstStyle/>
        <a:p>
          <a:endParaRPr lang="ru-RU"/>
        </a:p>
      </dgm:t>
    </dgm:pt>
    <dgm:pt modelId="{5100FA9F-E19C-45AC-B2B4-A7AB2E231BDB}" type="sibTrans" cxnId="{6ADDEE0F-342C-4E27-BB3B-FC241D0EF0DA}">
      <dgm:prSet/>
      <dgm:spPr/>
      <dgm:t>
        <a:bodyPr/>
        <a:lstStyle/>
        <a:p>
          <a:endParaRPr lang="ru-RU"/>
        </a:p>
      </dgm:t>
    </dgm:pt>
    <dgm:pt modelId="{4F6AAB21-CC2A-4028-814B-8D6584A6A66D}">
      <dgm:prSet phldrT="[Текст]"/>
      <dgm:spPr/>
      <dgm:t>
        <a:bodyPr/>
        <a:lstStyle/>
        <a:p>
          <a:r>
            <a:rPr lang="ru-RU" dirty="0" smtClean="0"/>
            <a:t>Перестройка эндокринной системы</a:t>
          </a:r>
          <a:endParaRPr lang="ru-RU" dirty="0"/>
        </a:p>
      </dgm:t>
    </dgm:pt>
    <dgm:pt modelId="{36B9B4FD-66B7-41BC-BDA3-3136F3FCA220}" type="parTrans" cxnId="{D14198B6-ECA3-4265-86D3-5872E8969F4D}">
      <dgm:prSet/>
      <dgm:spPr/>
      <dgm:t>
        <a:bodyPr/>
        <a:lstStyle/>
        <a:p>
          <a:endParaRPr lang="ru-RU"/>
        </a:p>
      </dgm:t>
    </dgm:pt>
    <dgm:pt modelId="{20C4C629-EF66-49BD-81F3-CA4C06349D68}" type="sibTrans" cxnId="{D14198B6-ECA3-4265-86D3-5872E8969F4D}">
      <dgm:prSet/>
      <dgm:spPr/>
      <dgm:t>
        <a:bodyPr/>
        <a:lstStyle/>
        <a:p>
          <a:endParaRPr lang="ru-RU"/>
        </a:p>
      </dgm:t>
    </dgm:pt>
    <dgm:pt modelId="{10E6042E-78AE-4112-93E7-311ABBBB495D}">
      <dgm:prSet phldrT="[Текст]"/>
      <dgm:spPr/>
      <dgm:t>
        <a:bodyPr/>
        <a:lstStyle/>
        <a:p>
          <a:r>
            <a:rPr lang="ru-RU" dirty="0" smtClean="0"/>
            <a:t>Скачок роста</a:t>
          </a:r>
          <a:endParaRPr lang="ru-RU" dirty="0"/>
        </a:p>
      </dgm:t>
    </dgm:pt>
    <dgm:pt modelId="{5835829C-5D53-46A0-992F-C38FC7B7512A}" type="parTrans" cxnId="{54FB6A80-F672-4F93-B684-F5F69B3B23DB}">
      <dgm:prSet/>
      <dgm:spPr/>
      <dgm:t>
        <a:bodyPr/>
        <a:lstStyle/>
        <a:p>
          <a:endParaRPr lang="ru-RU"/>
        </a:p>
      </dgm:t>
    </dgm:pt>
    <dgm:pt modelId="{80CEABCB-3B2F-493C-AEA0-75769C15BC81}" type="sibTrans" cxnId="{54FB6A80-F672-4F93-B684-F5F69B3B23DB}">
      <dgm:prSet/>
      <dgm:spPr/>
      <dgm:t>
        <a:bodyPr/>
        <a:lstStyle/>
        <a:p>
          <a:endParaRPr lang="ru-RU"/>
        </a:p>
      </dgm:t>
    </dgm:pt>
    <dgm:pt modelId="{1043F06E-F4BB-40E1-89AD-BF464FD310D2}">
      <dgm:prSet phldrT="[Текст]"/>
      <dgm:spPr/>
      <dgm:t>
        <a:bodyPr/>
        <a:lstStyle/>
        <a:p>
          <a:r>
            <a:rPr lang="ru-RU" dirty="0" smtClean="0"/>
            <a:t>Половое развитие</a:t>
          </a:r>
          <a:endParaRPr lang="ru-RU" dirty="0"/>
        </a:p>
      </dgm:t>
    </dgm:pt>
    <dgm:pt modelId="{818CF613-D47D-4491-9867-257D0B5A1B7C}" type="parTrans" cxnId="{71BC433B-FA89-4E18-BECF-5F848D98FD48}">
      <dgm:prSet/>
      <dgm:spPr/>
      <dgm:t>
        <a:bodyPr/>
        <a:lstStyle/>
        <a:p>
          <a:endParaRPr lang="ru-RU"/>
        </a:p>
      </dgm:t>
    </dgm:pt>
    <dgm:pt modelId="{5A96404A-2609-4FC5-809E-4DFF3CBFCBBB}" type="sibTrans" cxnId="{71BC433B-FA89-4E18-BECF-5F848D98FD48}">
      <dgm:prSet/>
      <dgm:spPr/>
      <dgm:t>
        <a:bodyPr/>
        <a:lstStyle/>
        <a:p>
          <a:endParaRPr lang="ru-RU"/>
        </a:p>
      </dgm:t>
    </dgm:pt>
    <dgm:pt modelId="{07D10527-F43B-4713-969D-8C77F3E82046}">
      <dgm:prSet phldrT="[Текст]"/>
      <dgm:spPr/>
      <dgm:t>
        <a:bodyPr/>
        <a:lstStyle/>
        <a:p>
          <a:r>
            <a:rPr lang="ru-RU" dirty="0" smtClean="0"/>
            <a:t>Изменение поведения</a:t>
          </a:r>
        </a:p>
        <a:p>
          <a:r>
            <a:rPr lang="ru-RU" smtClean="0"/>
            <a:t>Социализация</a:t>
          </a:r>
          <a:endParaRPr lang="ru-RU" dirty="0"/>
        </a:p>
      </dgm:t>
    </dgm:pt>
    <dgm:pt modelId="{D7F9DEF7-AE20-40D3-BAEC-24D660911ABC}" type="parTrans" cxnId="{73D11FB2-6D19-4CB4-993A-A4CC17C1D4B5}">
      <dgm:prSet/>
      <dgm:spPr/>
      <dgm:t>
        <a:bodyPr/>
        <a:lstStyle/>
        <a:p>
          <a:endParaRPr lang="ru-RU"/>
        </a:p>
      </dgm:t>
    </dgm:pt>
    <dgm:pt modelId="{C8B924B0-869E-4847-863E-DD76658A6860}" type="sibTrans" cxnId="{73D11FB2-6D19-4CB4-993A-A4CC17C1D4B5}">
      <dgm:prSet/>
      <dgm:spPr/>
      <dgm:t>
        <a:bodyPr/>
        <a:lstStyle/>
        <a:p>
          <a:endParaRPr lang="ru-RU"/>
        </a:p>
      </dgm:t>
    </dgm:pt>
    <dgm:pt modelId="{A030CC94-9AD1-428A-BF91-1CEA6921EC03}" type="pres">
      <dgm:prSet presAssocID="{D2CEE2FB-25CE-4CA3-8B4B-2182FDE34E2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B860ED-7AD9-46AC-9596-2F4F700C99FB}" type="pres">
      <dgm:prSet presAssocID="{D2CEE2FB-25CE-4CA3-8B4B-2182FDE34E21}" presName="matrix" presStyleCnt="0"/>
      <dgm:spPr/>
      <dgm:t>
        <a:bodyPr/>
        <a:lstStyle/>
        <a:p>
          <a:endParaRPr lang="ru-RU"/>
        </a:p>
      </dgm:t>
    </dgm:pt>
    <dgm:pt modelId="{B23A4752-FC06-42E3-8089-4848A56EEFA2}" type="pres">
      <dgm:prSet presAssocID="{D2CEE2FB-25CE-4CA3-8B4B-2182FDE34E21}" presName="tile1" presStyleLbl="node1" presStyleIdx="0" presStyleCnt="4"/>
      <dgm:spPr/>
      <dgm:t>
        <a:bodyPr/>
        <a:lstStyle/>
        <a:p>
          <a:endParaRPr lang="ru-RU"/>
        </a:p>
      </dgm:t>
    </dgm:pt>
    <dgm:pt modelId="{998BE4C6-1B81-4AD5-8F1E-247BFD1D83D2}" type="pres">
      <dgm:prSet presAssocID="{D2CEE2FB-25CE-4CA3-8B4B-2182FDE34E2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EC04AD-0FB7-4215-9544-449811C0278F}" type="pres">
      <dgm:prSet presAssocID="{D2CEE2FB-25CE-4CA3-8B4B-2182FDE34E21}" presName="tile2" presStyleLbl="node1" presStyleIdx="1" presStyleCnt="4"/>
      <dgm:spPr/>
      <dgm:t>
        <a:bodyPr/>
        <a:lstStyle/>
        <a:p>
          <a:endParaRPr lang="ru-RU"/>
        </a:p>
      </dgm:t>
    </dgm:pt>
    <dgm:pt modelId="{6CE9C2FC-C723-42A6-B953-56109BDBC368}" type="pres">
      <dgm:prSet presAssocID="{D2CEE2FB-25CE-4CA3-8B4B-2182FDE34E2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FFB93-05C3-4F8E-85E5-FDDB784EFAF5}" type="pres">
      <dgm:prSet presAssocID="{D2CEE2FB-25CE-4CA3-8B4B-2182FDE34E21}" presName="tile3" presStyleLbl="node1" presStyleIdx="2" presStyleCnt="4"/>
      <dgm:spPr/>
      <dgm:t>
        <a:bodyPr/>
        <a:lstStyle/>
        <a:p>
          <a:endParaRPr lang="ru-RU"/>
        </a:p>
      </dgm:t>
    </dgm:pt>
    <dgm:pt modelId="{6B291F6A-0120-4A06-9060-3BB2D504351D}" type="pres">
      <dgm:prSet presAssocID="{D2CEE2FB-25CE-4CA3-8B4B-2182FDE34E2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A5FF5-8687-4929-B2DA-D8B027507462}" type="pres">
      <dgm:prSet presAssocID="{D2CEE2FB-25CE-4CA3-8B4B-2182FDE34E21}" presName="tile4" presStyleLbl="node1" presStyleIdx="3" presStyleCnt="4"/>
      <dgm:spPr/>
      <dgm:t>
        <a:bodyPr/>
        <a:lstStyle/>
        <a:p>
          <a:endParaRPr lang="ru-RU"/>
        </a:p>
      </dgm:t>
    </dgm:pt>
    <dgm:pt modelId="{56BCF88B-B38D-4990-93EB-52F8E1DFA6BF}" type="pres">
      <dgm:prSet presAssocID="{D2CEE2FB-25CE-4CA3-8B4B-2182FDE34E2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82696-ACF5-47EC-9CE5-73084D2D5F33}" type="pres">
      <dgm:prSet presAssocID="{D2CEE2FB-25CE-4CA3-8B4B-2182FDE34E21}" presName="centerTile" presStyleLbl="fgShp" presStyleIdx="0" presStyleCnt="1" custScaleY="14237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DE61A0D-0CA8-42F0-8B16-71F76550E766}" type="presOf" srcId="{4F6AAB21-CC2A-4028-814B-8D6584A6A66D}" destId="{998BE4C6-1B81-4AD5-8F1E-247BFD1D83D2}" srcOrd="1" destOrd="0" presId="urn:microsoft.com/office/officeart/2005/8/layout/matrix1"/>
    <dgm:cxn modelId="{FFA4177F-AFBF-4742-9620-84A8372C3B70}" type="presOf" srcId="{6B0AE056-CFA1-4F09-B26D-D133746A1148}" destId="{20282696-ACF5-47EC-9CE5-73084D2D5F33}" srcOrd="0" destOrd="0" presId="urn:microsoft.com/office/officeart/2005/8/layout/matrix1"/>
    <dgm:cxn modelId="{0C281552-3E42-4232-B975-CD7B65941C97}" type="presOf" srcId="{07D10527-F43B-4713-969D-8C77F3E82046}" destId="{496A5FF5-8687-4929-B2DA-D8B027507462}" srcOrd="0" destOrd="0" presId="urn:microsoft.com/office/officeart/2005/8/layout/matrix1"/>
    <dgm:cxn modelId="{002D522B-895D-407C-A536-2A8C8758EDF7}" type="presOf" srcId="{1043F06E-F4BB-40E1-89AD-BF464FD310D2}" destId="{6B291F6A-0120-4A06-9060-3BB2D504351D}" srcOrd="1" destOrd="0" presId="urn:microsoft.com/office/officeart/2005/8/layout/matrix1"/>
    <dgm:cxn modelId="{54FB6A80-F672-4F93-B684-F5F69B3B23DB}" srcId="{6B0AE056-CFA1-4F09-B26D-D133746A1148}" destId="{10E6042E-78AE-4112-93E7-311ABBBB495D}" srcOrd="1" destOrd="0" parTransId="{5835829C-5D53-46A0-992F-C38FC7B7512A}" sibTransId="{80CEABCB-3B2F-493C-AEA0-75769C15BC81}"/>
    <dgm:cxn modelId="{5EACF372-74EF-47FE-879C-5AC6053DB8A1}" type="presOf" srcId="{07D10527-F43B-4713-969D-8C77F3E82046}" destId="{56BCF88B-B38D-4990-93EB-52F8E1DFA6BF}" srcOrd="1" destOrd="0" presId="urn:microsoft.com/office/officeart/2005/8/layout/matrix1"/>
    <dgm:cxn modelId="{3B1B3F4D-A27E-48E6-822A-A90A515EBAEB}" type="presOf" srcId="{10E6042E-78AE-4112-93E7-311ABBBB495D}" destId="{6CE9C2FC-C723-42A6-B953-56109BDBC368}" srcOrd="1" destOrd="0" presId="urn:microsoft.com/office/officeart/2005/8/layout/matrix1"/>
    <dgm:cxn modelId="{5904DD24-B4FB-4E47-95A0-8C803A83F79C}" type="presOf" srcId="{D2CEE2FB-25CE-4CA3-8B4B-2182FDE34E21}" destId="{A030CC94-9AD1-428A-BF91-1CEA6921EC03}" srcOrd="0" destOrd="0" presId="urn:microsoft.com/office/officeart/2005/8/layout/matrix1"/>
    <dgm:cxn modelId="{D14198B6-ECA3-4265-86D3-5872E8969F4D}" srcId="{6B0AE056-CFA1-4F09-B26D-D133746A1148}" destId="{4F6AAB21-CC2A-4028-814B-8D6584A6A66D}" srcOrd="0" destOrd="0" parTransId="{36B9B4FD-66B7-41BC-BDA3-3136F3FCA220}" sibTransId="{20C4C629-EF66-49BD-81F3-CA4C06349D68}"/>
    <dgm:cxn modelId="{71BC433B-FA89-4E18-BECF-5F848D98FD48}" srcId="{6B0AE056-CFA1-4F09-B26D-D133746A1148}" destId="{1043F06E-F4BB-40E1-89AD-BF464FD310D2}" srcOrd="2" destOrd="0" parTransId="{818CF613-D47D-4491-9867-257D0B5A1B7C}" sibTransId="{5A96404A-2609-4FC5-809E-4DFF3CBFCBBB}"/>
    <dgm:cxn modelId="{73D11FB2-6D19-4CB4-993A-A4CC17C1D4B5}" srcId="{6B0AE056-CFA1-4F09-B26D-D133746A1148}" destId="{07D10527-F43B-4713-969D-8C77F3E82046}" srcOrd="3" destOrd="0" parTransId="{D7F9DEF7-AE20-40D3-BAEC-24D660911ABC}" sibTransId="{C8B924B0-869E-4847-863E-DD76658A6860}"/>
    <dgm:cxn modelId="{6ADDEE0F-342C-4E27-BB3B-FC241D0EF0DA}" srcId="{D2CEE2FB-25CE-4CA3-8B4B-2182FDE34E21}" destId="{6B0AE056-CFA1-4F09-B26D-D133746A1148}" srcOrd="0" destOrd="0" parTransId="{23C976E4-D996-4089-BAFA-A537A9EF44CC}" sibTransId="{5100FA9F-E19C-45AC-B2B4-A7AB2E231BDB}"/>
    <dgm:cxn modelId="{8776F308-65E8-4362-802D-0FD2631DE90D}" type="presOf" srcId="{10E6042E-78AE-4112-93E7-311ABBBB495D}" destId="{98EC04AD-0FB7-4215-9544-449811C0278F}" srcOrd="0" destOrd="0" presId="urn:microsoft.com/office/officeart/2005/8/layout/matrix1"/>
    <dgm:cxn modelId="{65DCB2E3-ED04-4541-9B28-BD95827908FE}" type="presOf" srcId="{4F6AAB21-CC2A-4028-814B-8D6584A6A66D}" destId="{B23A4752-FC06-42E3-8089-4848A56EEFA2}" srcOrd="0" destOrd="0" presId="urn:microsoft.com/office/officeart/2005/8/layout/matrix1"/>
    <dgm:cxn modelId="{50EF8220-0C6E-46BB-A640-AAE6AE9003D8}" type="presOf" srcId="{1043F06E-F4BB-40E1-89AD-BF464FD310D2}" destId="{03EFFB93-05C3-4F8E-85E5-FDDB784EFAF5}" srcOrd="0" destOrd="0" presId="urn:microsoft.com/office/officeart/2005/8/layout/matrix1"/>
    <dgm:cxn modelId="{F5BAE142-B250-4753-80D4-D8AC123042A1}" type="presParOf" srcId="{A030CC94-9AD1-428A-BF91-1CEA6921EC03}" destId="{94B860ED-7AD9-46AC-9596-2F4F700C99FB}" srcOrd="0" destOrd="0" presId="urn:microsoft.com/office/officeart/2005/8/layout/matrix1"/>
    <dgm:cxn modelId="{44560333-AF10-46D5-A454-A62F9F7E9E36}" type="presParOf" srcId="{94B860ED-7AD9-46AC-9596-2F4F700C99FB}" destId="{B23A4752-FC06-42E3-8089-4848A56EEFA2}" srcOrd="0" destOrd="0" presId="urn:microsoft.com/office/officeart/2005/8/layout/matrix1"/>
    <dgm:cxn modelId="{B2D287D1-55ED-401F-AE58-1EAA3052B40E}" type="presParOf" srcId="{94B860ED-7AD9-46AC-9596-2F4F700C99FB}" destId="{998BE4C6-1B81-4AD5-8F1E-247BFD1D83D2}" srcOrd="1" destOrd="0" presId="urn:microsoft.com/office/officeart/2005/8/layout/matrix1"/>
    <dgm:cxn modelId="{C632669D-EA58-4B88-907D-04D034608ACE}" type="presParOf" srcId="{94B860ED-7AD9-46AC-9596-2F4F700C99FB}" destId="{98EC04AD-0FB7-4215-9544-449811C0278F}" srcOrd="2" destOrd="0" presId="urn:microsoft.com/office/officeart/2005/8/layout/matrix1"/>
    <dgm:cxn modelId="{D2C8735B-FFC2-487B-AF78-4369AFA4BBBC}" type="presParOf" srcId="{94B860ED-7AD9-46AC-9596-2F4F700C99FB}" destId="{6CE9C2FC-C723-42A6-B953-56109BDBC368}" srcOrd="3" destOrd="0" presId="urn:microsoft.com/office/officeart/2005/8/layout/matrix1"/>
    <dgm:cxn modelId="{AD0B662C-6026-47DD-85F1-3A5281E13CA3}" type="presParOf" srcId="{94B860ED-7AD9-46AC-9596-2F4F700C99FB}" destId="{03EFFB93-05C3-4F8E-85E5-FDDB784EFAF5}" srcOrd="4" destOrd="0" presId="urn:microsoft.com/office/officeart/2005/8/layout/matrix1"/>
    <dgm:cxn modelId="{3883F2AA-C2B9-4505-AC42-441A4C63A690}" type="presParOf" srcId="{94B860ED-7AD9-46AC-9596-2F4F700C99FB}" destId="{6B291F6A-0120-4A06-9060-3BB2D504351D}" srcOrd="5" destOrd="0" presId="urn:microsoft.com/office/officeart/2005/8/layout/matrix1"/>
    <dgm:cxn modelId="{DAFCBC9F-D4B2-4BBF-BFEA-6140C38D4B37}" type="presParOf" srcId="{94B860ED-7AD9-46AC-9596-2F4F700C99FB}" destId="{496A5FF5-8687-4929-B2DA-D8B027507462}" srcOrd="6" destOrd="0" presId="urn:microsoft.com/office/officeart/2005/8/layout/matrix1"/>
    <dgm:cxn modelId="{F8EDE3DA-D169-487D-A25E-05C4AF586193}" type="presParOf" srcId="{94B860ED-7AD9-46AC-9596-2F4F700C99FB}" destId="{56BCF88B-B38D-4990-93EB-52F8E1DFA6BF}" srcOrd="7" destOrd="0" presId="urn:microsoft.com/office/officeart/2005/8/layout/matrix1"/>
    <dgm:cxn modelId="{89FEFF17-A1AD-48CD-A419-CE7B751D6768}" type="presParOf" srcId="{A030CC94-9AD1-428A-BF91-1CEA6921EC03}" destId="{20282696-ACF5-47EC-9CE5-73084D2D5F33}" srcOrd="1" destOrd="0" presId="urn:microsoft.com/office/officeart/2005/8/layout/matrix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56CF3-BEB8-4F74-8274-0435D8A1A6A9}" type="datetimeFigureOut">
              <a:rPr lang="ru-RU" smtClean="0"/>
              <a:pPr/>
              <a:t>27.06.2017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21C82-DE3E-4165-9258-1031680714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21C82-DE3E-4165-9258-1031680714D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21C82-DE3E-4165-9258-1031680714D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idsreview.ru/msk/events/interaktivnye-programmy-dlya-detei-4-12-let-ot-goroda-professii-kidburg-v-trk-shchuka-moskv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600" y="2133600"/>
            <a:ext cx="6477000" cy="1828800"/>
          </a:xfrm>
        </p:spPr>
        <p:txBody>
          <a:bodyPr/>
          <a:lstStyle/>
          <a:p>
            <a:r>
              <a:rPr lang="ru-RU" dirty="0" smtClean="0"/>
              <a:t>Периоды детского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00200" y="0"/>
            <a:ext cx="6934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Республики Мордовия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образовательное учреждение дополнительного профессионального образования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Республики  Мордовия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«Мордовский республиканский центр повышения квалификации специалистов здравоохранения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4876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rgbClr val="50141B"/>
                </a:solidFill>
                <a:latin typeface="Times New Roman" pitchFamily="18" charset="0"/>
                <a:cs typeface="Times New Roman" pitchFamily="18" charset="0"/>
              </a:rPr>
              <a:t>Преподаватель высшей категории</a:t>
            </a:r>
          </a:p>
          <a:p>
            <a:pPr algn="r"/>
            <a:r>
              <a:rPr lang="ru-RU" dirty="0" smtClean="0">
                <a:solidFill>
                  <a:srgbClr val="50141B"/>
                </a:solidFill>
                <a:latin typeface="Times New Roman" pitchFamily="18" charset="0"/>
                <a:cs typeface="Times New Roman" pitchFamily="18" charset="0"/>
              </a:rPr>
              <a:t> Ефремова Наталья Ивановна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318248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Характеристика </a:t>
            </a:r>
            <a:r>
              <a:rPr lang="ru-RU" sz="3600" dirty="0" err="1" smtClean="0"/>
              <a:t>преддошкольного</a:t>
            </a:r>
            <a:r>
              <a:rPr lang="ru-RU" sz="3600" dirty="0" smtClean="0"/>
              <a:t> периода (1-3 года)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ura-dione.ru/gallery/images/477010_vopros-fot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8382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2. Словарный запас ребенка 2 лет</a:t>
            </a:r>
          </a:p>
          <a:p>
            <a:pPr>
              <a:buNone/>
            </a:pPr>
            <a:r>
              <a:rPr lang="ru-RU" dirty="0" smtClean="0"/>
              <a:t>а.  100 слов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б. 200 слов</a:t>
            </a:r>
          </a:p>
          <a:p>
            <a:pPr>
              <a:buNone/>
            </a:pPr>
            <a:r>
              <a:rPr lang="ru-RU" dirty="0" smtClean="0"/>
              <a:t>в. 300 слов</a:t>
            </a:r>
          </a:p>
          <a:p>
            <a:pPr>
              <a:buNone/>
            </a:pPr>
            <a:r>
              <a:rPr lang="ru-RU" dirty="0" smtClean="0"/>
              <a:t>г. 400 слов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4204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Характеристика дошкольного периода (3 - 7 лет)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42048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Характеристика младшего школьного периода (7 – 12 лет)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42048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Характеристика старшего школьного периода (12 – 18 лет)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Будьте здоровы!</a:t>
            </a:r>
            <a:endParaRPr lang="ru-RU" dirty="0"/>
          </a:p>
        </p:txBody>
      </p:sp>
      <p:pic>
        <p:nvPicPr>
          <p:cNvPr id="4" name="preview-image" descr="http://regions.kidsreview.ru/sites/default/files/imagecache/oww/02/05/2015_-_2106/planeta-detstva-2012-57-5966427205.jpg">
            <a:hlinkClick r:id="rId2" tgtFrame="&quot;_blank&quot;"/>
          </p:cNvPr>
          <p:cNvPicPr/>
          <p:nvPr/>
        </p:nvPicPr>
        <p:blipFill>
          <a:blip r:embed="rId3"/>
          <a:srcRect b="5556"/>
          <a:stretch>
            <a:fillRect/>
          </a:stretch>
        </p:blipFill>
        <p:spPr bwMode="auto">
          <a:xfrm>
            <a:off x="1295400" y="0"/>
            <a:ext cx="7848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94448" cy="990600"/>
          </a:xfrm>
        </p:spPr>
        <p:txBody>
          <a:bodyPr/>
          <a:lstStyle/>
          <a:p>
            <a:r>
              <a:rPr lang="ru-RU" dirty="0" smtClean="0"/>
              <a:t>Периоды 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42048" cy="990600"/>
          </a:xfrm>
        </p:spPr>
        <p:txBody>
          <a:bodyPr>
            <a:normAutofit/>
          </a:bodyPr>
          <a:lstStyle/>
          <a:p>
            <a:r>
              <a:rPr lang="ru-RU" dirty="0" smtClean="0"/>
              <a:t>Перинатальный период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6800" y="18288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Поздний фетальный период 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43000" y="3276600"/>
            <a:ext cx="2743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Интранатальный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3000" y="4800600"/>
            <a:ext cx="2667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Ранний </a:t>
            </a:r>
            <a:r>
              <a:rPr lang="ru-RU" sz="2400" dirty="0" err="1" smtClean="0"/>
              <a:t>неонатальный</a:t>
            </a:r>
            <a:endParaRPr lang="ru-RU" sz="2400" dirty="0" smtClean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648200" y="2209800"/>
            <a:ext cx="685800" cy="312420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0" y="2667000"/>
            <a:ext cx="27432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Перинатальный период</a:t>
            </a:r>
          </a:p>
          <a:p>
            <a:pPr algn="ctr"/>
            <a:r>
              <a:rPr lang="ru-RU" sz="2400" dirty="0" smtClean="0"/>
              <a:t>(22 неделя внутриутробного развития -  7 день жизни)</a:t>
            </a:r>
            <a:endParaRPr lang="ru-RU" sz="2400" dirty="0"/>
          </a:p>
        </p:txBody>
      </p:sp>
      <p:pic>
        <p:nvPicPr>
          <p:cNvPr id="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4204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Характеристика внутриутробного периода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ura-dione.ru/gallery/images/477010_vopros-foto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45720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1. На каком этапе внутриутробного развития контакт с больным краснухой может вызвать развитие триады </a:t>
            </a:r>
            <a:r>
              <a:rPr lang="ru-RU" dirty="0" err="1" smtClean="0"/>
              <a:t>Грегса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а. начальный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б. эмбриональный</a:t>
            </a:r>
          </a:p>
          <a:p>
            <a:pPr>
              <a:buNone/>
            </a:pPr>
            <a:r>
              <a:rPr lang="ru-RU" dirty="0" smtClean="0"/>
              <a:t>в. ранний фетальный</a:t>
            </a:r>
          </a:p>
          <a:p>
            <a:pPr>
              <a:buNone/>
            </a:pPr>
            <a:r>
              <a:rPr lang="ru-RU" dirty="0" smtClean="0"/>
              <a:t>г. поздний фетальный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42048" cy="990600"/>
          </a:xfrm>
        </p:spPr>
        <p:txBody>
          <a:bodyPr/>
          <a:lstStyle/>
          <a:p>
            <a:r>
              <a:rPr lang="ru-RU" dirty="0" smtClean="0"/>
              <a:t>Развитие плода</a:t>
            </a:r>
            <a:endParaRPr lang="ru-RU" dirty="0"/>
          </a:p>
        </p:txBody>
      </p:sp>
      <p:pic>
        <p:nvPicPr>
          <p:cNvPr id="4" name="Содержимое 3" descr="http://good-mam.ru/assets/images/%D0%BA%D0%B0%D1%80%D1%82%D0%B8%D0%BD%D0%BA%D0%B8/News01.10.2012_1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612775" y="2074735"/>
            <a:ext cx="8153400" cy="354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9444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Критические моменты </a:t>
            </a:r>
            <a:r>
              <a:rPr lang="ru-RU" dirty="0" err="1" smtClean="0"/>
              <a:t>пренатального</a:t>
            </a:r>
            <a:r>
              <a:rPr lang="ru-RU" dirty="0" smtClean="0"/>
              <a:t> 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09600" y="1600199"/>
          <a:ext cx="8153400" cy="510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997200"/>
                <a:gridCol w="2717800"/>
              </a:tblGrid>
              <a:tr h="79131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Период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Продолжительность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Критические моменты</a:t>
                      </a:r>
                      <a:endParaRPr lang="ru-RU" sz="2400" dirty="0"/>
                    </a:p>
                  </a:txBody>
                  <a:tcPr/>
                </a:tc>
              </a:tr>
              <a:tr h="117227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Начальный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1-я</a:t>
                      </a:r>
                      <a:r>
                        <a:rPr lang="ru-RU" sz="2400" baseline="0" dirty="0" smtClean="0"/>
                        <a:t> неделя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 – 8 сутки</a:t>
                      </a:r>
                      <a:endParaRPr lang="ru-RU" sz="2400" dirty="0"/>
                    </a:p>
                  </a:txBody>
                  <a:tcPr/>
                </a:tc>
              </a:tr>
              <a:tr h="13188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Эмбриональный </a:t>
                      </a:r>
                    </a:p>
                    <a:p>
                      <a:endParaRPr lang="ru-RU" sz="2000" dirty="0" smtClean="0"/>
                    </a:p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2-8-я </a:t>
                      </a:r>
                    </a:p>
                    <a:p>
                      <a:r>
                        <a:rPr lang="ru-RU" sz="2400" dirty="0" smtClean="0"/>
                        <a:t>недели</a:t>
                      </a:r>
                    </a:p>
                    <a:p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4-я неделя</a:t>
                      </a:r>
                      <a:endParaRPr lang="ru-RU" sz="2400" dirty="0"/>
                    </a:p>
                  </a:txBody>
                  <a:tcPr/>
                </a:tc>
              </a:tr>
              <a:tr h="167055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Фетальный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 9-й</a:t>
                      </a:r>
                      <a:r>
                        <a:rPr lang="ru-RU" sz="2400" baseline="0" dirty="0" smtClean="0"/>
                        <a:t> недели до рождения</a:t>
                      </a:r>
                    </a:p>
                    <a:p>
                      <a:endParaRPr lang="ru-RU" sz="2000" baseline="0" dirty="0" smtClean="0"/>
                    </a:p>
                    <a:p>
                      <a:endParaRPr lang="ru-RU" sz="2000" baseline="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15 – 24-я недели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://fs00.infourok.ru/images/doc/232/78049/1/img7.jpg"/>
          <p:cNvPicPr/>
          <p:nvPr/>
        </p:nvPicPr>
        <p:blipFill>
          <a:blip r:embed="rId2"/>
          <a:srcRect l="60274" t="35113" r="25294" b="47195"/>
          <a:stretch>
            <a:fillRect/>
          </a:stretch>
        </p:blipFill>
        <p:spPr bwMode="auto">
          <a:xfrm>
            <a:off x="4724400" y="251460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s00.infourok.ru/images/doc/232/78049/1/img7.jpg"/>
          <p:cNvPicPr/>
          <p:nvPr/>
        </p:nvPicPr>
        <p:blipFill>
          <a:blip r:embed="rId2"/>
          <a:srcRect l="60538" t="56271" r="25824" b="28043"/>
          <a:stretch>
            <a:fillRect/>
          </a:stretch>
        </p:blipFill>
        <p:spPr bwMode="auto">
          <a:xfrm>
            <a:off x="4724400" y="37338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s00.infourok.ru/images/doc/232/78049/1/img7.jpg"/>
          <p:cNvPicPr/>
          <p:nvPr/>
        </p:nvPicPr>
        <p:blipFill>
          <a:blip r:embed="rId2"/>
          <a:srcRect l="60934" t="75969" r="26619" b="11263"/>
          <a:stretch>
            <a:fillRect/>
          </a:stretch>
        </p:blipFill>
        <p:spPr bwMode="auto">
          <a:xfrm>
            <a:off x="4724400" y="53340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4204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Характеристика </a:t>
            </a:r>
            <a:r>
              <a:rPr lang="ru-RU" dirty="0" err="1" smtClean="0"/>
              <a:t>неонатального</a:t>
            </a:r>
            <a:r>
              <a:rPr lang="ru-RU" dirty="0" smtClean="0"/>
              <a:t> периода (4 недели)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242048" cy="9906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Характеристика грудного периода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(1 месяц – 1 год)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652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335</TotalTime>
  <Words>332</Words>
  <PresentationFormat>Экран (4:3)</PresentationFormat>
  <Paragraphs>95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Периоды детского возраста</vt:lpstr>
      <vt:lpstr>Периоды развития</vt:lpstr>
      <vt:lpstr>Перинатальный период </vt:lpstr>
      <vt:lpstr>Характеристика внутриутробного периода </vt:lpstr>
      <vt:lpstr>Слайд 5</vt:lpstr>
      <vt:lpstr>Развитие плода</vt:lpstr>
      <vt:lpstr>Критические моменты пренатального развития</vt:lpstr>
      <vt:lpstr>Характеристика неонатального периода (4 недели)</vt:lpstr>
      <vt:lpstr>Характеристика грудного периода (1 месяц – 1 год)</vt:lpstr>
      <vt:lpstr>Характеристика преддошкольного периода (1-3 года)</vt:lpstr>
      <vt:lpstr>Слайд 11</vt:lpstr>
      <vt:lpstr>Характеристика дошкольного периода (3 - 7 лет)</vt:lpstr>
      <vt:lpstr>Характеристика младшего школьного периода (7 – 12 лет)</vt:lpstr>
      <vt:lpstr>Характеристика старшего школьного периода (12 – 18 лет)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Периоды детского возраста</dc:title>
  <dc:creator>1</dc:creator>
  <cp:lastModifiedBy>1</cp:lastModifiedBy>
  <cp:revision>43</cp:revision>
  <dcterms:created xsi:type="dcterms:W3CDTF">2017-06-09T04:05:16Z</dcterms:created>
  <dcterms:modified xsi:type="dcterms:W3CDTF">2017-06-27T05:35:08Z</dcterms:modified>
</cp:coreProperties>
</file>